
<file path=[Content_Types].xml><?xml version="1.0" encoding="utf-8"?>
<Types xmlns="http://schemas.openxmlformats.org/package/2006/content-types">
  <Default Extension="png" ContentType="image/png"/>
  <Default Extension="jfif"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60" r:id="rId4"/>
  </p:sldMasterIdLst>
  <p:notesMasterIdLst>
    <p:notesMasterId r:id="rId20"/>
  </p:notesMasterIdLst>
  <p:sldIdLst>
    <p:sldId id="256" r:id="rId5"/>
    <p:sldId id="295" r:id="rId6"/>
    <p:sldId id="258" r:id="rId7"/>
    <p:sldId id="265" r:id="rId8"/>
    <p:sldId id="266" r:id="rId9"/>
    <p:sldId id="298" r:id="rId10"/>
    <p:sldId id="259" r:id="rId11"/>
    <p:sldId id="296" r:id="rId12"/>
    <p:sldId id="279" r:id="rId13"/>
    <p:sldId id="297" r:id="rId14"/>
    <p:sldId id="299" r:id="rId15"/>
    <p:sldId id="300" r:id="rId16"/>
    <p:sldId id="301" r:id="rId17"/>
    <p:sldId id="302" r:id="rId18"/>
    <p:sldId id="303" r:id="rId1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4FBDDA2-3D87-4BAE-8E71-560C2E7DD7FC}">
  <a:tblStyle styleId="{A4FBDDA2-3D87-4BAE-8E71-560C2E7DD7FC}"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426B08A7-8CE0-44DD-AFB2-05F328769421}"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2" d="100"/>
          <a:sy n="142" d="100"/>
        </p:scale>
        <p:origin x="71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954881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35f391192_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35f391192_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456413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35ed75ccf_0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 name="Google Shape;434;g35ed75ccf_0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53598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grpSp>
        <p:nvGrpSpPr>
          <p:cNvPr id="10" name="Google Shape;10;p2"/>
          <p:cNvGrpSpPr/>
          <p:nvPr/>
        </p:nvGrpSpPr>
        <p:grpSpPr>
          <a:xfrm>
            <a:off x="2316267" y="304925"/>
            <a:ext cx="4511142" cy="4526109"/>
            <a:chOff x="2316267" y="304925"/>
            <a:chExt cx="4511142" cy="4526109"/>
          </a:xfrm>
        </p:grpSpPr>
        <p:sp>
          <p:nvSpPr>
            <p:cNvPr id="11" name="Google Shape;11;p2"/>
            <p:cNvSpPr/>
            <p:nvPr/>
          </p:nvSpPr>
          <p:spPr>
            <a:xfrm>
              <a:off x="2550175" y="541175"/>
              <a:ext cx="4043700" cy="4053600"/>
            </a:xfrm>
            <a:prstGeom prst="snip2DiagRect">
              <a:avLst>
                <a:gd name="adj1" fmla="val 0"/>
                <a:gd name="adj2" fmla="val 8729"/>
              </a:avLst>
            </a:prstGeom>
            <a:solidFill>
              <a:srgbClr val="FFFFFF"/>
            </a:solidFill>
            <a:ln>
              <a:noFill/>
            </a:ln>
            <a:effectLst>
              <a:outerShdw blurRad="42863" dist="9525" algn="bl" rotWithShape="0">
                <a:srgbClr val="000000">
                  <a:alpha val="6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2626375" y="617375"/>
              <a:ext cx="3676062" cy="3706600"/>
            </a:xfrm>
            <a:custGeom>
              <a:avLst/>
              <a:gdLst/>
              <a:ahLst/>
              <a:cxnLst/>
              <a:rect l="l" t="t" r="r" b="b"/>
              <a:pathLst>
                <a:path w="308783" h="148264" extrusionOk="0">
                  <a:moveTo>
                    <a:pt x="0" y="148264"/>
                  </a:moveTo>
                  <a:lnTo>
                    <a:pt x="0" y="0"/>
                  </a:lnTo>
                  <a:lnTo>
                    <a:pt x="308783" y="0"/>
                  </a:lnTo>
                </a:path>
              </a:pathLst>
            </a:custGeom>
            <a:noFill/>
            <a:ln w="28575" cap="flat" cmpd="dbl">
              <a:solidFill>
                <a:srgbClr val="B0C6D3"/>
              </a:solidFill>
              <a:prstDash val="solid"/>
              <a:round/>
              <a:headEnd type="none" w="med" len="med"/>
              <a:tailEnd type="none" w="med" len="med"/>
            </a:ln>
          </p:spPr>
        </p:sp>
        <p:sp>
          <p:nvSpPr>
            <p:cNvPr id="13" name="Google Shape;13;p2"/>
            <p:cNvSpPr/>
            <p:nvPr/>
          </p:nvSpPr>
          <p:spPr>
            <a:xfrm rot="10800000">
              <a:off x="2841625" y="811975"/>
              <a:ext cx="3676062" cy="3706600"/>
            </a:xfrm>
            <a:custGeom>
              <a:avLst/>
              <a:gdLst/>
              <a:ahLst/>
              <a:cxnLst/>
              <a:rect l="l" t="t" r="r" b="b"/>
              <a:pathLst>
                <a:path w="308783" h="148264" extrusionOk="0">
                  <a:moveTo>
                    <a:pt x="0" y="148264"/>
                  </a:moveTo>
                  <a:lnTo>
                    <a:pt x="0" y="0"/>
                  </a:lnTo>
                  <a:lnTo>
                    <a:pt x="308783" y="0"/>
                  </a:lnTo>
                </a:path>
              </a:pathLst>
            </a:custGeom>
            <a:noFill/>
            <a:ln w="28575" cap="flat" cmpd="dbl">
              <a:solidFill>
                <a:srgbClr val="B0C6D3"/>
              </a:solidFill>
              <a:prstDash val="solid"/>
              <a:round/>
              <a:headEnd type="none" w="med" len="med"/>
              <a:tailEnd type="none" w="med" len="med"/>
            </a:ln>
          </p:spPr>
        </p:sp>
        <p:pic>
          <p:nvPicPr>
            <p:cNvPr id="14" name="Google Shape;14;p2"/>
            <p:cNvPicPr preferRelativeResize="0"/>
            <p:nvPr/>
          </p:nvPicPr>
          <p:blipFill>
            <a:blip r:embed="rId2">
              <a:alphaModFix/>
            </a:blip>
            <a:stretch>
              <a:fillRect/>
            </a:stretch>
          </p:blipFill>
          <p:spPr>
            <a:xfrm rot="-2700000">
              <a:off x="2700667" y="3795246"/>
              <a:ext cx="152400" cy="1150374"/>
            </a:xfrm>
            <a:prstGeom prst="rect">
              <a:avLst/>
            </a:prstGeom>
            <a:noFill/>
            <a:ln>
              <a:noFill/>
            </a:ln>
          </p:spPr>
        </p:pic>
        <p:pic>
          <p:nvPicPr>
            <p:cNvPr id="15" name="Google Shape;15;p2"/>
            <p:cNvPicPr preferRelativeResize="0"/>
            <p:nvPr/>
          </p:nvPicPr>
          <p:blipFill>
            <a:blip r:embed="rId2">
              <a:alphaModFix/>
            </a:blip>
            <a:stretch>
              <a:fillRect/>
            </a:stretch>
          </p:blipFill>
          <p:spPr>
            <a:xfrm rot="8100000">
              <a:off x="6290608" y="190338"/>
              <a:ext cx="152400" cy="1150374"/>
            </a:xfrm>
            <a:prstGeom prst="rect">
              <a:avLst/>
            </a:prstGeom>
            <a:noFill/>
            <a:ln>
              <a:noFill/>
            </a:ln>
          </p:spPr>
        </p:pic>
      </p:grpSp>
      <p:sp>
        <p:nvSpPr>
          <p:cNvPr id="16" name="Google Shape;16;p2"/>
          <p:cNvSpPr txBox="1">
            <a:spLocks noGrp="1"/>
          </p:cNvSpPr>
          <p:nvPr>
            <p:ph type="ctrTitle"/>
          </p:nvPr>
        </p:nvSpPr>
        <p:spPr>
          <a:xfrm>
            <a:off x="2787625" y="1991825"/>
            <a:ext cx="3572100" cy="1159800"/>
          </a:xfrm>
          <a:prstGeom prst="rect">
            <a:avLst/>
          </a:prstGeom>
        </p:spPr>
        <p:txBody>
          <a:bodyPr spcFirstLastPara="1" wrap="square" lIns="0" tIns="0" rIns="0" bIns="0"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grpSp>
        <p:nvGrpSpPr>
          <p:cNvPr id="17" name="Google Shape;17;p2"/>
          <p:cNvGrpSpPr/>
          <p:nvPr/>
        </p:nvGrpSpPr>
        <p:grpSpPr>
          <a:xfrm>
            <a:off x="4357664" y="3735189"/>
            <a:ext cx="428350" cy="428530"/>
            <a:chOff x="1191725" y="238125"/>
            <a:chExt cx="5236550" cy="5238750"/>
          </a:xfrm>
        </p:grpSpPr>
        <p:sp>
          <p:nvSpPr>
            <p:cNvPr id="18" name="Google Shape;18;p2"/>
            <p:cNvSpPr/>
            <p:nvPr/>
          </p:nvSpPr>
          <p:spPr>
            <a:xfrm>
              <a:off x="2218800" y="1278375"/>
              <a:ext cx="1018300" cy="1002925"/>
            </a:xfrm>
            <a:custGeom>
              <a:avLst/>
              <a:gdLst/>
              <a:ahLst/>
              <a:cxnLst/>
              <a:rect l="l" t="t" r="r" b="b"/>
              <a:pathLst>
                <a:path w="40732" h="40117" extrusionOk="0">
                  <a:moveTo>
                    <a:pt x="0" y="1"/>
                  </a:moveTo>
                  <a:lnTo>
                    <a:pt x="23225" y="40116"/>
                  </a:lnTo>
                  <a:lnTo>
                    <a:pt x="37212" y="36158"/>
                  </a:lnTo>
                  <a:lnTo>
                    <a:pt x="40731" y="22962"/>
                  </a:lnTo>
                  <a:lnTo>
                    <a:pt x="0" y="1"/>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sp>
          <p:nvSpPr>
            <p:cNvPr id="19" name="Google Shape;19;p2"/>
            <p:cNvSpPr/>
            <p:nvPr/>
          </p:nvSpPr>
          <p:spPr>
            <a:xfrm>
              <a:off x="2227575" y="3429300"/>
              <a:ext cx="1002925" cy="1018300"/>
            </a:xfrm>
            <a:custGeom>
              <a:avLst/>
              <a:gdLst/>
              <a:ahLst/>
              <a:cxnLst/>
              <a:rect l="l" t="t" r="r" b="b"/>
              <a:pathLst>
                <a:path w="40117" h="40732" extrusionOk="0">
                  <a:moveTo>
                    <a:pt x="22962" y="1"/>
                  </a:moveTo>
                  <a:lnTo>
                    <a:pt x="1" y="40732"/>
                  </a:lnTo>
                  <a:lnTo>
                    <a:pt x="40116" y="17595"/>
                  </a:lnTo>
                  <a:lnTo>
                    <a:pt x="36158" y="3608"/>
                  </a:lnTo>
                  <a:lnTo>
                    <a:pt x="22962" y="1"/>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sp>
          <p:nvSpPr>
            <p:cNvPr id="20" name="Google Shape;20;p2"/>
            <p:cNvSpPr/>
            <p:nvPr/>
          </p:nvSpPr>
          <p:spPr>
            <a:xfrm>
              <a:off x="4385100" y="1267400"/>
              <a:ext cx="1005125" cy="1020500"/>
            </a:xfrm>
            <a:custGeom>
              <a:avLst/>
              <a:gdLst/>
              <a:ahLst/>
              <a:cxnLst/>
              <a:rect l="l" t="t" r="r" b="b"/>
              <a:pathLst>
                <a:path w="40205" h="40820" extrusionOk="0">
                  <a:moveTo>
                    <a:pt x="40204" y="0"/>
                  </a:moveTo>
                  <a:lnTo>
                    <a:pt x="1" y="23313"/>
                  </a:lnTo>
                  <a:lnTo>
                    <a:pt x="3872" y="37300"/>
                  </a:lnTo>
                  <a:lnTo>
                    <a:pt x="17155" y="40819"/>
                  </a:lnTo>
                  <a:lnTo>
                    <a:pt x="40204" y="0"/>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sp>
          <p:nvSpPr>
            <p:cNvPr id="21" name="Google Shape;21;p2"/>
            <p:cNvSpPr/>
            <p:nvPr/>
          </p:nvSpPr>
          <p:spPr>
            <a:xfrm>
              <a:off x="4380700" y="3435900"/>
              <a:ext cx="1018300" cy="1002925"/>
            </a:xfrm>
            <a:custGeom>
              <a:avLst/>
              <a:gdLst/>
              <a:ahLst/>
              <a:cxnLst/>
              <a:rect l="l" t="t" r="r" b="b"/>
              <a:pathLst>
                <a:path w="40732" h="40117" extrusionOk="0">
                  <a:moveTo>
                    <a:pt x="17507" y="1"/>
                  </a:moveTo>
                  <a:lnTo>
                    <a:pt x="3520" y="3872"/>
                  </a:lnTo>
                  <a:lnTo>
                    <a:pt x="1" y="17155"/>
                  </a:lnTo>
                  <a:lnTo>
                    <a:pt x="40732" y="40116"/>
                  </a:lnTo>
                  <a:lnTo>
                    <a:pt x="17507" y="1"/>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sp>
          <p:nvSpPr>
            <p:cNvPr id="22" name="Google Shape;22;p2"/>
            <p:cNvSpPr/>
            <p:nvPr/>
          </p:nvSpPr>
          <p:spPr>
            <a:xfrm>
              <a:off x="1191725" y="238125"/>
              <a:ext cx="5236550" cy="5238750"/>
            </a:xfrm>
            <a:custGeom>
              <a:avLst/>
              <a:gdLst/>
              <a:ahLst/>
              <a:cxnLst/>
              <a:rect l="l" t="t" r="r" b="b"/>
              <a:pathLst>
                <a:path w="209462" h="209550" extrusionOk="0">
                  <a:moveTo>
                    <a:pt x="103807" y="20761"/>
                  </a:moveTo>
                  <a:lnTo>
                    <a:pt x="103983" y="105391"/>
                  </a:lnTo>
                  <a:lnTo>
                    <a:pt x="103983" y="105391"/>
                  </a:lnTo>
                  <a:lnTo>
                    <a:pt x="89292" y="85245"/>
                  </a:lnTo>
                  <a:lnTo>
                    <a:pt x="103807" y="20761"/>
                  </a:lnTo>
                  <a:close/>
                  <a:moveTo>
                    <a:pt x="125097" y="89644"/>
                  </a:moveTo>
                  <a:lnTo>
                    <a:pt x="189668" y="104335"/>
                  </a:lnTo>
                  <a:lnTo>
                    <a:pt x="103983" y="105391"/>
                  </a:lnTo>
                  <a:lnTo>
                    <a:pt x="120170" y="124481"/>
                  </a:lnTo>
                  <a:lnTo>
                    <a:pt x="105479" y="188964"/>
                  </a:lnTo>
                  <a:lnTo>
                    <a:pt x="103983" y="105391"/>
                  </a:lnTo>
                  <a:lnTo>
                    <a:pt x="84277" y="120082"/>
                  </a:lnTo>
                  <a:lnTo>
                    <a:pt x="19706" y="105391"/>
                  </a:lnTo>
                  <a:lnTo>
                    <a:pt x="103983" y="105391"/>
                  </a:lnTo>
                  <a:lnTo>
                    <a:pt x="125097" y="89644"/>
                  </a:lnTo>
                  <a:close/>
                  <a:moveTo>
                    <a:pt x="104423" y="0"/>
                  </a:moveTo>
                  <a:lnTo>
                    <a:pt x="82518" y="82078"/>
                  </a:lnTo>
                  <a:lnTo>
                    <a:pt x="0" y="105127"/>
                  </a:lnTo>
                  <a:lnTo>
                    <a:pt x="81902" y="127032"/>
                  </a:lnTo>
                  <a:lnTo>
                    <a:pt x="104951" y="209550"/>
                  </a:lnTo>
                  <a:lnTo>
                    <a:pt x="126856" y="127472"/>
                  </a:lnTo>
                  <a:lnTo>
                    <a:pt x="209462" y="104511"/>
                  </a:lnTo>
                  <a:lnTo>
                    <a:pt x="127384" y="82694"/>
                  </a:lnTo>
                  <a:lnTo>
                    <a:pt x="104423" y="0"/>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1 column" type="tx">
  <p:cSld name="TITLE_AND_BODY">
    <p:bg>
      <p:bgPr>
        <a:blipFill>
          <a:blip r:embed="rId2">
            <a:alphaModFix/>
          </a:blip>
          <a:stretch>
            <a:fillRect/>
          </a:stretch>
        </a:blipFill>
        <a:effectLst/>
      </p:bgPr>
    </p:bg>
    <p:spTree>
      <p:nvGrpSpPr>
        <p:cNvPr id="1" name="Shape 49"/>
        <p:cNvGrpSpPr/>
        <p:nvPr/>
      </p:nvGrpSpPr>
      <p:grpSpPr>
        <a:xfrm>
          <a:off x="0" y="0"/>
          <a:ext cx="0" cy="0"/>
          <a:chOff x="0" y="0"/>
          <a:chExt cx="0" cy="0"/>
        </a:xfrm>
      </p:grpSpPr>
      <p:sp>
        <p:nvSpPr>
          <p:cNvPr id="50" name="Google Shape;50;p5"/>
          <p:cNvSpPr/>
          <p:nvPr/>
        </p:nvSpPr>
        <p:spPr>
          <a:xfrm>
            <a:off x="25" y="-7525"/>
            <a:ext cx="9144000" cy="5151000"/>
          </a:xfrm>
          <a:prstGeom prst="rect">
            <a:avLst/>
          </a:prstGeom>
          <a:solidFill>
            <a:srgbClr val="040E11">
              <a:alpha val="2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 name="Google Shape;51;p5"/>
          <p:cNvGrpSpPr/>
          <p:nvPr/>
        </p:nvGrpSpPr>
        <p:grpSpPr>
          <a:xfrm>
            <a:off x="312475" y="304925"/>
            <a:ext cx="8519109" cy="4526109"/>
            <a:chOff x="312475" y="304925"/>
            <a:chExt cx="8519109" cy="4526109"/>
          </a:xfrm>
        </p:grpSpPr>
        <p:sp>
          <p:nvSpPr>
            <p:cNvPr id="52" name="Google Shape;52;p5"/>
            <p:cNvSpPr/>
            <p:nvPr/>
          </p:nvSpPr>
          <p:spPr>
            <a:xfrm>
              <a:off x="548725" y="541175"/>
              <a:ext cx="8046600" cy="4053600"/>
            </a:xfrm>
            <a:prstGeom prst="snip2DiagRect">
              <a:avLst>
                <a:gd name="adj1" fmla="val 0"/>
                <a:gd name="adj2" fmla="val 8729"/>
              </a:avLst>
            </a:prstGeom>
            <a:solidFill>
              <a:srgbClr val="FFFFFF"/>
            </a:solidFill>
            <a:ln>
              <a:noFill/>
            </a:ln>
            <a:effectLst>
              <a:outerShdw blurRad="42863" dist="9525" algn="bl" rotWithShape="0">
                <a:srgbClr val="000000">
                  <a:alpha val="6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5"/>
            <p:cNvSpPr/>
            <p:nvPr/>
          </p:nvSpPr>
          <p:spPr>
            <a:xfrm>
              <a:off x="624925" y="617375"/>
              <a:ext cx="7719575" cy="3706600"/>
            </a:xfrm>
            <a:custGeom>
              <a:avLst/>
              <a:gdLst/>
              <a:ahLst/>
              <a:cxnLst/>
              <a:rect l="l" t="t" r="r" b="b"/>
              <a:pathLst>
                <a:path w="308783" h="148264" extrusionOk="0">
                  <a:moveTo>
                    <a:pt x="0" y="148264"/>
                  </a:moveTo>
                  <a:lnTo>
                    <a:pt x="0" y="0"/>
                  </a:lnTo>
                  <a:lnTo>
                    <a:pt x="308783" y="0"/>
                  </a:lnTo>
                </a:path>
              </a:pathLst>
            </a:custGeom>
            <a:noFill/>
            <a:ln w="28575" cap="flat" cmpd="dbl">
              <a:solidFill>
                <a:srgbClr val="B0C6D3"/>
              </a:solidFill>
              <a:prstDash val="solid"/>
              <a:round/>
              <a:headEnd type="none" w="med" len="med"/>
              <a:tailEnd type="none" w="med" len="med"/>
            </a:ln>
          </p:spPr>
        </p:sp>
        <p:sp>
          <p:nvSpPr>
            <p:cNvPr id="54" name="Google Shape;54;p5"/>
            <p:cNvSpPr/>
            <p:nvPr/>
          </p:nvSpPr>
          <p:spPr>
            <a:xfrm rot="10800000">
              <a:off x="799550" y="811975"/>
              <a:ext cx="7719575" cy="3706600"/>
            </a:xfrm>
            <a:custGeom>
              <a:avLst/>
              <a:gdLst/>
              <a:ahLst/>
              <a:cxnLst/>
              <a:rect l="l" t="t" r="r" b="b"/>
              <a:pathLst>
                <a:path w="308783" h="148264" extrusionOk="0">
                  <a:moveTo>
                    <a:pt x="0" y="148264"/>
                  </a:moveTo>
                  <a:lnTo>
                    <a:pt x="0" y="0"/>
                  </a:lnTo>
                  <a:lnTo>
                    <a:pt x="308783" y="0"/>
                  </a:lnTo>
                </a:path>
              </a:pathLst>
            </a:custGeom>
            <a:noFill/>
            <a:ln w="28575" cap="flat" cmpd="dbl">
              <a:solidFill>
                <a:srgbClr val="B0C6D3"/>
              </a:solidFill>
              <a:prstDash val="solid"/>
              <a:round/>
              <a:headEnd type="none" w="med" len="med"/>
              <a:tailEnd type="none" w="med" len="med"/>
            </a:ln>
          </p:spPr>
        </p:sp>
        <p:pic>
          <p:nvPicPr>
            <p:cNvPr id="55" name="Google Shape;55;p5"/>
            <p:cNvPicPr preferRelativeResize="0"/>
            <p:nvPr/>
          </p:nvPicPr>
          <p:blipFill>
            <a:blip r:embed="rId3">
              <a:alphaModFix/>
            </a:blip>
            <a:stretch>
              <a:fillRect/>
            </a:stretch>
          </p:blipFill>
          <p:spPr>
            <a:xfrm rot="-2700000">
              <a:off x="696875" y="3795246"/>
              <a:ext cx="152400" cy="1150374"/>
            </a:xfrm>
            <a:prstGeom prst="rect">
              <a:avLst/>
            </a:prstGeom>
            <a:noFill/>
            <a:ln>
              <a:noFill/>
            </a:ln>
          </p:spPr>
        </p:pic>
        <p:pic>
          <p:nvPicPr>
            <p:cNvPr id="56" name="Google Shape;56;p5"/>
            <p:cNvPicPr preferRelativeResize="0"/>
            <p:nvPr/>
          </p:nvPicPr>
          <p:blipFill>
            <a:blip r:embed="rId3">
              <a:alphaModFix/>
            </a:blip>
            <a:stretch>
              <a:fillRect/>
            </a:stretch>
          </p:blipFill>
          <p:spPr>
            <a:xfrm rot="8100000">
              <a:off x="8294783" y="190338"/>
              <a:ext cx="152400" cy="1150374"/>
            </a:xfrm>
            <a:prstGeom prst="rect">
              <a:avLst/>
            </a:prstGeom>
            <a:noFill/>
            <a:ln>
              <a:noFill/>
            </a:ln>
          </p:spPr>
        </p:pic>
      </p:grpSp>
      <p:grpSp>
        <p:nvGrpSpPr>
          <p:cNvPr id="57" name="Google Shape;57;p5"/>
          <p:cNvGrpSpPr/>
          <p:nvPr/>
        </p:nvGrpSpPr>
        <p:grpSpPr>
          <a:xfrm>
            <a:off x="4433231" y="1195444"/>
            <a:ext cx="277537" cy="277654"/>
            <a:chOff x="1191725" y="238125"/>
            <a:chExt cx="5236550" cy="5238750"/>
          </a:xfrm>
        </p:grpSpPr>
        <p:sp>
          <p:nvSpPr>
            <p:cNvPr id="58" name="Google Shape;58;p5"/>
            <p:cNvSpPr/>
            <p:nvPr/>
          </p:nvSpPr>
          <p:spPr>
            <a:xfrm>
              <a:off x="2218800" y="1278375"/>
              <a:ext cx="1018300" cy="1002925"/>
            </a:xfrm>
            <a:custGeom>
              <a:avLst/>
              <a:gdLst/>
              <a:ahLst/>
              <a:cxnLst/>
              <a:rect l="l" t="t" r="r" b="b"/>
              <a:pathLst>
                <a:path w="40732" h="40117" extrusionOk="0">
                  <a:moveTo>
                    <a:pt x="0" y="1"/>
                  </a:moveTo>
                  <a:lnTo>
                    <a:pt x="23225" y="40116"/>
                  </a:lnTo>
                  <a:lnTo>
                    <a:pt x="37212" y="36158"/>
                  </a:lnTo>
                  <a:lnTo>
                    <a:pt x="40731" y="22962"/>
                  </a:lnTo>
                  <a:lnTo>
                    <a:pt x="0" y="1"/>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sp>
          <p:nvSpPr>
            <p:cNvPr id="59" name="Google Shape;59;p5"/>
            <p:cNvSpPr/>
            <p:nvPr/>
          </p:nvSpPr>
          <p:spPr>
            <a:xfrm>
              <a:off x="2227575" y="3429300"/>
              <a:ext cx="1002925" cy="1018300"/>
            </a:xfrm>
            <a:custGeom>
              <a:avLst/>
              <a:gdLst/>
              <a:ahLst/>
              <a:cxnLst/>
              <a:rect l="l" t="t" r="r" b="b"/>
              <a:pathLst>
                <a:path w="40117" h="40732" extrusionOk="0">
                  <a:moveTo>
                    <a:pt x="22962" y="1"/>
                  </a:moveTo>
                  <a:lnTo>
                    <a:pt x="1" y="40732"/>
                  </a:lnTo>
                  <a:lnTo>
                    <a:pt x="40116" y="17595"/>
                  </a:lnTo>
                  <a:lnTo>
                    <a:pt x="36158" y="3608"/>
                  </a:lnTo>
                  <a:lnTo>
                    <a:pt x="22962" y="1"/>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sp>
          <p:nvSpPr>
            <p:cNvPr id="60" name="Google Shape;60;p5"/>
            <p:cNvSpPr/>
            <p:nvPr/>
          </p:nvSpPr>
          <p:spPr>
            <a:xfrm>
              <a:off x="4385100" y="1267400"/>
              <a:ext cx="1005125" cy="1020500"/>
            </a:xfrm>
            <a:custGeom>
              <a:avLst/>
              <a:gdLst/>
              <a:ahLst/>
              <a:cxnLst/>
              <a:rect l="l" t="t" r="r" b="b"/>
              <a:pathLst>
                <a:path w="40205" h="40820" extrusionOk="0">
                  <a:moveTo>
                    <a:pt x="40204" y="0"/>
                  </a:moveTo>
                  <a:lnTo>
                    <a:pt x="1" y="23313"/>
                  </a:lnTo>
                  <a:lnTo>
                    <a:pt x="3872" y="37300"/>
                  </a:lnTo>
                  <a:lnTo>
                    <a:pt x="17155" y="40819"/>
                  </a:lnTo>
                  <a:lnTo>
                    <a:pt x="40204" y="0"/>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sp>
          <p:nvSpPr>
            <p:cNvPr id="61" name="Google Shape;61;p5"/>
            <p:cNvSpPr/>
            <p:nvPr/>
          </p:nvSpPr>
          <p:spPr>
            <a:xfrm>
              <a:off x="4380700" y="3435900"/>
              <a:ext cx="1018300" cy="1002925"/>
            </a:xfrm>
            <a:custGeom>
              <a:avLst/>
              <a:gdLst/>
              <a:ahLst/>
              <a:cxnLst/>
              <a:rect l="l" t="t" r="r" b="b"/>
              <a:pathLst>
                <a:path w="40732" h="40117" extrusionOk="0">
                  <a:moveTo>
                    <a:pt x="17507" y="1"/>
                  </a:moveTo>
                  <a:lnTo>
                    <a:pt x="3520" y="3872"/>
                  </a:lnTo>
                  <a:lnTo>
                    <a:pt x="1" y="17155"/>
                  </a:lnTo>
                  <a:lnTo>
                    <a:pt x="40732" y="40116"/>
                  </a:lnTo>
                  <a:lnTo>
                    <a:pt x="17507" y="1"/>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sp>
          <p:nvSpPr>
            <p:cNvPr id="62" name="Google Shape;62;p5"/>
            <p:cNvSpPr/>
            <p:nvPr/>
          </p:nvSpPr>
          <p:spPr>
            <a:xfrm>
              <a:off x="1191725" y="238125"/>
              <a:ext cx="5236550" cy="5238750"/>
            </a:xfrm>
            <a:custGeom>
              <a:avLst/>
              <a:gdLst/>
              <a:ahLst/>
              <a:cxnLst/>
              <a:rect l="l" t="t" r="r" b="b"/>
              <a:pathLst>
                <a:path w="209462" h="209550" extrusionOk="0">
                  <a:moveTo>
                    <a:pt x="103807" y="20761"/>
                  </a:moveTo>
                  <a:lnTo>
                    <a:pt x="103983" y="105391"/>
                  </a:lnTo>
                  <a:lnTo>
                    <a:pt x="103983" y="105391"/>
                  </a:lnTo>
                  <a:lnTo>
                    <a:pt x="89292" y="85245"/>
                  </a:lnTo>
                  <a:lnTo>
                    <a:pt x="103807" y="20761"/>
                  </a:lnTo>
                  <a:close/>
                  <a:moveTo>
                    <a:pt x="125097" y="89644"/>
                  </a:moveTo>
                  <a:lnTo>
                    <a:pt x="189668" y="104335"/>
                  </a:lnTo>
                  <a:lnTo>
                    <a:pt x="103983" y="105391"/>
                  </a:lnTo>
                  <a:lnTo>
                    <a:pt x="120170" y="124481"/>
                  </a:lnTo>
                  <a:lnTo>
                    <a:pt x="105479" y="188964"/>
                  </a:lnTo>
                  <a:lnTo>
                    <a:pt x="103983" y="105391"/>
                  </a:lnTo>
                  <a:lnTo>
                    <a:pt x="84277" y="120082"/>
                  </a:lnTo>
                  <a:lnTo>
                    <a:pt x="19706" y="105391"/>
                  </a:lnTo>
                  <a:lnTo>
                    <a:pt x="103983" y="105391"/>
                  </a:lnTo>
                  <a:lnTo>
                    <a:pt x="125097" y="89644"/>
                  </a:lnTo>
                  <a:close/>
                  <a:moveTo>
                    <a:pt x="104423" y="0"/>
                  </a:moveTo>
                  <a:lnTo>
                    <a:pt x="82518" y="82078"/>
                  </a:lnTo>
                  <a:lnTo>
                    <a:pt x="0" y="105127"/>
                  </a:lnTo>
                  <a:lnTo>
                    <a:pt x="81902" y="127032"/>
                  </a:lnTo>
                  <a:lnTo>
                    <a:pt x="104951" y="209550"/>
                  </a:lnTo>
                  <a:lnTo>
                    <a:pt x="126856" y="127472"/>
                  </a:lnTo>
                  <a:lnTo>
                    <a:pt x="209462" y="104511"/>
                  </a:lnTo>
                  <a:lnTo>
                    <a:pt x="127384" y="82694"/>
                  </a:lnTo>
                  <a:lnTo>
                    <a:pt x="104423" y="0"/>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grpSp>
      <p:sp>
        <p:nvSpPr>
          <p:cNvPr id="63" name="Google Shape;63;p5"/>
          <p:cNvSpPr txBox="1">
            <a:spLocks noGrp="1"/>
          </p:cNvSpPr>
          <p:nvPr>
            <p:ph type="title"/>
          </p:nvPr>
        </p:nvSpPr>
        <p:spPr>
          <a:xfrm>
            <a:off x="1003200" y="617375"/>
            <a:ext cx="7137600" cy="548700"/>
          </a:xfrm>
          <a:prstGeom prst="rect">
            <a:avLst/>
          </a:prstGeom>
        </p:spPr>
        <p:txBody>
          <a:bodyPr spcFirstLastPara="1" wrap="square" lIns="0" tIns="0" rIns="0" bIns="0" anchor="b" anchorCtr="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64" name="Google Shape;64;p5"/>
          <p:cNvSpPr txBox="1">
            <a:spLocks noGrp="1"/>
          </p:cNvSpPr>
          <p:nvPr>
            <p:ph type="body" idx="1"/>
          </p:nvPr>
        </p:nvSpPr>
        <p:spPr>
          <a:xfrm>
            <a:off x="1003200" y="1563725"/>
            <a:ext cx="7137600" cy="2760300"/>
          </a:xfrm>
          <a:prstGeom prst="rect">
            <a:avLst/>
          </a:prstGeom>
        </p:spPr>
        <p:txBody>
          <a:bodyPr spcFirstLastPara="1" wrap="square" lIns="0" tIns="0" rIns="0" bIns="0" anchor="t" anchorCtr="0">
            <a:noAutofit/>
          </a:bodyPr>
          <a:lstStyle>
            <a:lvl1pPr marL="457200" lvl="0" indent="-381000">
              <a:spcBef>
                <a:spcPts val="600"/>
              </a:spcBef>
              <a:spcAft>
                <a:spcPts val="0"/>
              </a:spcAft>
              <a:buSzPts val="2400"/>
              <a:buChar char="➢"/>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a:lvl4pPr>
            <a:lvl5pPr marL="2286000" lvl="4" indent="-381000">
              <a:spcBef>
                <a:spcPts val="0"/>
              </a:spcBef>
              <a:spcAft>
                <a:spcPts val="0"/>
              </a:spcAft>
              <a:buSzPts val="2400"/>
              <a:buChar char="￫"/>
              <a:defRPr/>
            </a:lvl5pPr>
            <a:lvl6pPr marL="2743200" lvl="5" indent="-381000">
              <a:spcBef>
                <a:spcPts val="0"/>
              </a:spcBef>
              <a:spcAft>
                <a:spcPts val="0"/>
              </a:spcAft>
              <a:buSzPts val="2400"/>
              <a:buChar char="￫"/>
              <a:defRPr/>
            </a:lvl6pPr>
            <a:lvl7pPr marL="3200400" lvl="6" indent="-381000">
              <a:spcBef>
                <a:spcPts val="0"/>
              </a:spcBef>
              <a:spcAft>
                <a:spcPts val="0"/>
              </a:spcAft>
              <a:buSzPts val="2400"/>
              <a:buChar char="￫"/>
              <a:defRPr/>
            </a:lvl7pPr>
            <a:lvl8pPr marL="3657600" lvl="7" indent="-381000">
              <a:spcBef>
                <a:spcPts val="0"/>
              </a:spcBef>
              <a:spcAft>
                <a:spcPts val="0"/>
              </a:spcAft>
              <a:buSzPts val="2400"/>
              <a:buChar char="￫"/>
              <a:defRPr/>
            </a:lvl8pPr>
            <a:lvl9pPr marL="4114800" lvl="8" indent="-381000">
              <a:spcBef>
                <a:spcPts val="0"/>
              </a:spcBef>
              <a:spcAft>
                <a:spcPts val="0"/>
              </a:spcAft>
              <a:buSzPts val="2400"/>
              <a:buChar char="￫"/>
              <a:defRPr/>
            </a:lvl9pPr>
          </a:lstStyle>
          <a:p>
            <a:endParaRPr/>
          </a:p>
        </p:txBody>
      </p:sp>
      <p:sp>
        <p:nvSpPr>
          <p:cNvPr id="65" name="Google Shape;65;p5"/>
          <p:cNvSpPr txBox="1">
            <a:spLocks noGrp="1"/>
          </p:cNvSpPr>
          <p:nvPr>
            <p:ph type="sldNum" idx="12"/>
          </p:nvPr>
        </p:nvSpPr>
        <p:spPr>
          <a:xfrm>
            <a:off x="4297650" y="4594775"/>
            <a:ext cx="548700" cy="5487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 Image background">
  <p:cSld name="TITLE_AND_BODY_1">
    <p:bg>
      <p:bgPr>
        <a:blipFill>
          <a:blip r:embed="rId2">
            <a:alphaModFix/>
          </a:blip>
          <a:stretch>
            <a:fillRect/>
          </a:stretch>
        </a:blipFill>
        <a:effectLst/>
      </p:bgPr>
    </p:bg>
    <p:spTree>
      <p:nvGrpSpPr>
        <p:cNvPr id="1" name="Shape 66"/>
        <p:cNvGrpSpPr/>
        <p:nvPr/>
      </p:nvGrpSpPr>
      <p:grpSpPr>
        <a:xfrm>
          <a:off x="0" y="0"/>
          <a:ext cx="0" cy="0"/>
          <a:chOff x="0" y="0"/>
          <a:chExt cx="0" cy="0"/>
        </a:xfrm>
      </p:grpSpPr>
      <p:grpSp>
        <p:nvGrpSpPr>
          <p:cNvPr id="67" name="Google Shape;67;p6"/>
          <p:cNvGrpSpPr/>
          <p:nvPr/>
        </p:nvGrpSpPr>
        <p:grpSpPr>
          <a:xfrm>
            <a:off x="325492" y="304925"/>
            <a:ext cx="4511142" cy="4526109"/>
            <a:chOff x="2316267" y="304925"/>
            <a:chExt cx="4511142" cy="4526109"/>
          </a:xfrm>
        </p:grpSpPr>
        <p:sp>
          <p:nvSpPr>
            <p:cNvPr id="68" name="Google Shape;68;p6"/>
            <p:cNvSpPr/>
            <p:nvPr/>
          </p:nvSpPr>
          <p:spPr>
            <a:xfrm>
              <a:off x="2550175" y="541175"/>
              <a:ext cx="4043700" cy="4053600"/>
            </a:xfrm>
            <a:prstGeom prst="snip2DiagRect">
              <a:avLst>
                <a:gd name="adj1" fmla="val 0"/>
                <a:gd name="adj2" fmla="val 8729"/>
              </a:avLst>
            </a:prstGeom>
            <a:solidFill>
              <a:srgbClr val="FFFFFF"/>
            </a:solidFill>
            <a:ln>
              <a:noFill/>
            </a:ln>
            <a:effectLst>
              <a:outerShdw blurRad="42863" dist="9525" algn="bl" rotWithShape="0">
                <a:srgbClr val="000000">
                  <a:alpha val="6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6"/>
            <p:cNvSpPr/>
            <p:nvPr/>
          </p:nvSpPr>
          <p:spPr>
            <a:xfrm>
              <a:off x="2626375" y="617375"/>
              <a:ext cx="3676062" cy="3706600"/>
            </a:xfrm>
            <a:custGeom>
              <a:avLst/>
              <a:gdLst/>
              <a:ahLst/>
              <a:cxnLst/>
              <a:rect l="l" t="t" r="r" b="b"/>
              <a:pathLst>
                <a:path w="308783" h="148264" extrusionOk="0">
                  <a:moveTo>
                    <a:pt x="0" y="148264"/>
                  </a:moveTo>
                  <a:lnTo>
                    <a:pt x="0" y="0"/>
                  </a:lnTo>
                  <a:lnTo>
                    <a:pt x="308783" y="0"/>
                  </a:lnTo>
                </a:path>
              </a:pathLst>
            </a:custGeom>
            <a:noFill/>
            <a:ln w="28575" cap="flat" cmpd="dbl">
              <a:solidFill>
                <a:srgbClr val="B0C6D3"/>
              </a:solidFill>
              <a:prstDash val="solid"/>
              <a:round/>
              <a:headEnd type="none" w="med" len="med"/>
              <a:tailEnd type="none" w="med" len="med"/>
            </a:ln>
          </p:spPr>
        </p:sp>
        <p:sp>
          <p:nvSpPr>
            <p:cNvPr id="70" name="Google Shape;70;p6"/>
            <p:cNvSpPr/>
            <p:nvPr/>
          </p:nvSpPr>
          <p:spPr>
            <a:xfrm rot="10800000">
              <a:off x="2841625" y="811975"/>
              <a:ext cx="3676062" cy="3706600"/>
            </a:xfrm>
            <a:custGeom>
              <a:avLst/>
              <a:gdLst/>
              <a:ahLst/>
              <a:cxnLst/>
              <a:rect l="l" t="t" r="r" b="b"/>
              <a:pathLst>
                <a:path w="308783" h="148264" extrusionOk="0">
                  <a:moveTo>
                    <a:pt x="0" y="148264"/>
                  </a:moveTo>
                  <a:lnTo>
                    <a:pt x="0" y="0"/>
                  </a:lnTo>
                  <a:lnTo>
                    <a:pt x="308783" y="0"/>
                  </a:lnTo>
                </a:path>
              </a:pathLst>
            </a:custGeom>
            <a:noFill/>
            <a:ln w="28575" cap="flat" cmpd="dbl">
              <a:solidFill>
                <a:srgbClr val="B0C6D3"/>
              </a:solidFill>
              <a:prstDash val="solid"/>
              <a:round/>
              <a:headEnd type="none" w="med" len="med"/>
              <a:tailEnd type="none" w="med" len="med"/>
            </a:ln>
          </p:spPr>
        </p:sp>
        <p:pic>
          <p:nvPicPr>
            <p:cNvPr id="71" name="Google Shape;71;p6"/>
            <p:cNvPicPr preferRelativeResize="0"/>
            <p:nvPr/>
          </p:nvPicPr>
          <p:blipFill>
            <a:blip r:embed="rId3">
              <a:alphaModFix/>
            </a:blip>
            <a:stretch>
              <a:fillRect/>
            </a:stretch>
          </p:blipFill>
          <p:spPr>
            <a:xfrm rot="-2700000">
              <a:off x="2700667" y="3795246"/>
              <a:ext cx="152400" cy="1150374"/>
            </a:xfrm>
            <a:prstGeom prst="rect">
              <a:avLst/>
            </a:prstGeom>
            <a:noFill/>
            <a:ln>
              <a:noFill/>
            </a:ln>
          </p:spPr>
        </p:pic>
        <p:pic>
          <p:nvPicPr>
            <p:cNvPr id="72" name="Google Shape;72;p6"/>
            <p:cNvPicPr preferRelativeResize="0"/>
            <p:nvPr/>
          </p:nvPicPr>
          <p:blipFill>
            <a:blip r:embed="rId3">
              <a:alphaModFix/>
            </a:blip>
            <a:stretch>
              <a:fillRect/>
            </a:stretch>
          </p:blipFill>
          <p:spPr>
            <a:xfrm rot="8100000">
              <a:off x="6290608" y="190338"/>
              <a:ext cx="152400" cy="1150374"/>
            </a:xfrm>
            <a:prstGeom prst="rect">
              <a:avLst/>
            </a:prstGeom>
            <a:noFill/>
            <a:ln>
              <a:noFill/>
            </a:ln>
          </p:spPr>
        </p:pic>
      </p:grpSp>
      <p:grpSp>
        <p:nvGrpSpPr>
          <p:cNvPr id="73" name="Google Shape;73;p6"/>
          <p:cNvGrpSpPr/>
          <p:nvPr/>
        </p:nvGrpSpPr>
        <p:grpSpPr>
          <a:xfrm>
            <a:off x="796444" y="1424044"/>
            <a:ext cx="277537" cy="277654"/>
            <a:chOff x="1191725" y="238125"/>
            <a:chExt cx="5236550" cy="5238750"/>
          </a:xfrm>
        </p:grpSpPr>
        <p:sp>
          <p:nvSpPr>
            <p:cNvPr id="74" name="Google Shape;74;p6"/>
            <p:cNvSpPr/>
            <p:nvPr/>
          </p:nvSpPr>
          <p:spPr>
            <a:xfrm>
              <a:off x="2218800" y="1278375"/>
              <a:ext cx="1018300" cy="1002925"/>
            </a:xfrm>
            <a:custGeom>
              <a:avLst/>
              <a:gdLst/>
              <a:ahLst/>
              <a:cxnLst/>
              <a:rect l="l" t="t" r="r" b="b"/>
              <a:pathLst>
                <a:path w="40732" h="40117" extrusionOk="0">
                  <a:moveTo>
                    <a:pt x="0" y="1"/>
                  </a:moveTo>
                  <a:lnTo>
                    <a:pt x="23225" y="40116"/>
                  </a:lnTo>
                  <a:lnTo>
                    <a:pt x="37212" y="36158"/>
                  </a:lnTo>
                  <a:lnTo>
                    <a:pt x="40731" y="22962"/>
                  </a:lnTo>
                  <a:lnTo>
                    <a:pt x="0" y="1"/>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sp>
          <p:nvSpPr>
            <p:cNvPr id="75" name="Google Shape;75;p6"/>
            <p:cNvSpPr/>
            <p:nvPr/>
          </p:nvSpPr>
          <p:spPr>
            <a:xfrm>
              <a:off x="2227575" y="3429300"/>
              <a:ext cx="1002925" cy="1018300"/>
            </a:xfrm>
            <a:custGeom>
              <a:avLst/>
              <a:gdLst/>
              <a:ahLst/>
              <a:cxnLst/>
              <a:rect l="l" t="t" r="r" b="b"/>
              <a:pathLst>
                <a:path w="40117" h="40732" extrusionOk="0">
                  <a:moveTo>
                    <a:pt x="22962" y="1"/>
                  </a:moveTo>
                  <a:lnTo>
                    <a:pt x="1" y="40732"/>
                  </a:lnTo>
                  <a:lnTo>
                    <a:pt x="40116" y="17595"/>
                  </a:lnTo>
                  <a:lnTo>
                    <a:pt x="36158" y="3608"/>
                  </a:lnTo>
                  <a:lnTo>
                    <a:pt x="22962" y="1"/>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sp>
          <p:nvSpPr>
            <p:cNvPr id="76" name="Google Shape;76;p6"/>
            <p:cNvSpPr/>
            <p:nvPr/>
          </p:nvSpPr>
          <p:spPr>
            <a:xfrm>
              <a:off x="4385100" y="1267400"/>
              <a:ext cx="1005125" cy="1020500"/>
            </a:xfrm>
            <a:custGeom>
              <a:avLst/>
              <a:gdLst/>
              <a:ahLst/>
              <a:cxnLst/>
              <a:rect l="l" t="t" r="r" b="b"/>
              <a:pathLst>
                <a:path w="40205" h="40820" extrusionOk="0">
                  <a:moveTo>
                    <a:pt x="40204" y="0"/>
                  </a:moveTo>
                  <a:lnTo>
                    <a:pt x="1" y="23313"/>
                  </a:lnTo>
                  <a:lnTo>
                    <a:pt x="3872" y="37300"/>
                  </a:lnTo>
                  <a:lnTo>
                    <a:pt x="17155" y="40819"/>
                  </a:lnTo>
                  <a:lnTo>
                    <a:pt x="40204" y="0"/>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sp>
          <p:nvSpPr>
            <p:cNvPr id="77" name="Google Shape;77;p6"/>
            <p:cNvSpPr/>
            <p:nvPr/>
          </p:nvSpPr>
          <p:spPr>
            <a:xfrm>
              <a:off x="4380700" y="3435900"/>
              <a:ext cx="1018300" cy="1002925"/>
            </a:xfrm>
            <a:custGeom>
              <a:avLst/>
              <a:gdLst/>
              <a:ahLst/>
              <a:cxnLst/>
              <a:rect l="l" t="t" r="r" b="b"/>
              <a:pathLst>
                <a:path w="40732" h="40117" extrusionOk="0">
                  <a:moveTo>
                    <a:pt x="17507" y="1"/>
                  </a:moveTo>
                  <a:lnTo>
                    <a:pt x="3520" y="3872"/>
                  </a:lnTo>
                  <a:lnTo>
                    <a:pt x="1" y="17155"/>
                  </a:lnTo>
                  <a:lnTo>
                    <a:pt x="40732" y="40116"/>
                  </a:lnTo>
                  <a:lnTo>
                    <a:pt x="17507" y="1"/>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sp>
          <p:nvSpPr>
            <p:cNvPr id="78" name="Google Shape;78;p6"/>
            <p:cNvSpPr/>
            <p:nvPr/>
          </p:nvSpPr>
          <p:spPr>
            <a:xfrm>
              <a:off x="1191725" y="238125"/>
              <a:ext cx="5236550" cy="5238750"/>
            </a:xfrm>
            <a:custGeom>
              <a:avLst/>
              <a:gdLst/>
              <a:ahLst/>
              <a:cxnLst/>
              <a:rect l="l" t="t" r="r" b="b"/>
              <a:pathLst>
                <a:path w="209462" h="209550" extrusionOk="0">
                  <a:moveTo>
                    <a:pt x="103807" y="20761"/>
                  </a:moveTo>
                  <a:lnTo>
                    <a:pt x="103983" y="105391"/>
                  </a:lnTo>
                  <a:lnTo>
                    <a:pt x="103983" y="105391"/>
                  </a:lnTo>
                  <a:lnTo>
                    <a:pt x="89292" y="85245"/>
                  </a:lnTo>
                  <a:lnTo>
                    <a:pt x="103807" y="20761"/>
                  </a:lnTo>
                  <a:close/>
                  <a:moveTo>
                    <a:pt x="125097" y="89644"/>
                  </a:moveTo>
                  <a:lnTo>
                    <a:pt x="189668" y="104335"/>
                  </a:lnTo>
                  <a:lnTo>
                    <a:pt x="103983" y="105391"/>
                  </a:lnTo>
                  <a:lnTo>
                    <a:pt x="120170" y="124481"/>
                  </a:lnTo>
                  <a:lnTo>
                    <a:pt x="105479" y="188964"/>
                  </a:lnTo>
                  <a:lnTo>
                    <a:pt x="103983" y="105391"/>
                  </a:lnTo>
                  <a:lnTo>
                    <a:pt x="84277" y="120082"/>
                  </a:lnTo>
                  <a:lnTo>
                    <a:pt x="19706" y="105391"/>
                  </a:lnTo>
                  <a:lnTo>
                    <a:pt x="103983" y="105391"/>
                  </a:lnTo>
                  <a:lnTo>
                    <a:pt x="125097" y="89644"/>
                  </a:lnTo>
                  <a:close/>
                  <a:moveTo>
                    <a:pt x="104423" y="0"/>
                  </a:moveTo>
                  <a:lnTo>
                    <a:pt x="82518" y="82078"/>
                  </a:lnTo>
                  <a:lnTo>
                    <a:pt x="0" y="105127"/>
                  </a:lnTo>
                  <a:lnTo>
                    <a:pt x="81902" y="127032"/>
                  </a:lnTo>
                  <a:lnTo>
                    <a:pt x="104951" y="209550"/>
                  </a:lnTo>
                  <a:lnTo>
                    <a:pt x="126856" y="127472"/>
                  </a:lnTo>
                  <a:lnTo>
                    <a:pt x="209462" y="104511"/>
                  </a:lnTo>
                  <a:lnTo>
                    <a:pt x="127384" y="82694"/>
                  </a:lnTo>
                  <a:lnTo>
                    <a:pt x="104423" y="0"/>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grpSp>
      <p:sp>
        <p:nvSpPr>
          <p:cNvPr id="79" name="Google Shape;79;p6"/>
          <p:cNvSpPr txBox="1">
            <a:spLocks noGrp="1"/>
          </p:cNvSpPr>
          <p:nvPr>
            <p:ph type="title"/>
          </p:nvPr>
        </p:nvSpPr>
        <p:spPr>
          <a:xfrm>
            <a:off x="796450" y="845975"/>
            <a:ext cx="3553500" cy="548700"/>
          </a:xfrm>
          <a:prstGeom prst="rect">
            <a:avLst/>
          </a:prstGeom>
        </p:spPr>
        <p:txBody>
          <a:bodyPr spcFirstLastPara="1" wrap="square" lIns="0" tIns="0" rIns="0" bIns="0" anchor="b" anchorCtr="0">
            <a:noAutofit/>
          </a:bodyPr>
          <a:lstStyle>
            <a:lvl1pPr lvl="0" algn="l" rtl="0">
              <a:spcBef>
                <a:spcPts val="0"/>
              </a:spcBef>
              <a:spcAft>
                <a:spcPts val="0"/>
              </a:spcAft>
              <a:buSzPts val="1600"/>
              <a:buNone/>
              <a:defRPr/>
            </a:lvl1pPr>
            <a:lvl2pPr lvl="1" algn="l" rtl="0">
              <a:spcBef>
                <a:spcPts val="0"/>
              </a:spcBef>
              <a:spcAft>
                <a:spcPts val="0"/>
              </a:spcAft>
              <a:buSzPts val="1600"/>
              <a:buNone/>
              <a:defRPr/>
            </a:lvl2pPr>
            <a:lvl3pPr lvl="2" algn="l" rtl="0">
              <a:spcBef>
                <a:spcPts val="0"/>
              </a:spcBef>
              <a:spcAft>
                <a:spcPts val="0"/>
              </a:spcAft>
              <a:buSzPts val="1600"/>
              <a:buNone/>
              <a:defRPr/>
            </a:lvl3pPr>
            <a:lvl4pPr lvl="3" algn="l" rtl="0">
              <a:spcBef>
                <a:spcPts val="0"/>
              </a:spcBef>
              <a:spcAft>
                <a:spcPts val="0"/>
              </a:spcAft>
              <a:buSzPts val="1600"/>
              <a:buNone/>
              <a:defRPr/>
            </a:lvl4pPr>
            <a:lvl5pPr lvl="4" algn="l" rtl="0">
              <a:spcBef>
                <a:spcPts val="0"/>
              </a:spcBef>
              <a:spcAft>
                <a:spcPts val="0"/>
              </a:spcAft>
              <a:buSzPts val="1600"/>
              <a:buNone/>
              <a:defRPr/>
            </a:lvl5pPr>
            <a:lvl6pPr lvl="5" algn="l" rtl="0">
              <a:spcBef>
                <a:spcPts val="0"/>
              </a:spcBef>
              <a:spcAft>
                <a:spcPts val="0"/>
              </a:spcAft>
              <a:buSzPts val="1600"/>
              <a:buNone/>
              <a:defRPr/>
            </a:lvl6pPr>
            <a:lvl7pPr lvl="6" algn="l" rtl="0">
              <a:spcBef>
                <a:spcPts val="0"/>
              </a:spcBef>
              <a:spcAft>
                <a:spcPts val="0"/>
              </a:spcAft>
              <a:buSzPts val="1600"/>
              <a:buNone/>
              <a:defRPr/>
            </a:lvl7pPr>
            <a:lvl8pPr lvl="7" algn="l" rtl="0">
              <a:spcBef>
                <a:spcPts val="0"/>
              </a:spcBef>
              <a:spcAft>
                <a:spcPts val="0"/>
              </a:spcAft>
              <a:buSzPts val="1600"/>
              <a:buNone/>
              <a:defRPr/>
            </a:lvl8pPr>
            <a:lvl9pPr lvl="8" algn="l" rtl="0">
              <a:spcBef>
                <a:spcPts val="0"/>
              </a:spcBef>
              <a:spcAft>
                <a:spcPts val="0"/>
              </a:spcAft>
              <a:buSzPts val="1600"/>
              <a:buNone/>
              <a:defRPr/>
            </a:lvl9pPr>
          </a:lstStyle>
          <a:p>
            <a:endParaRPr/>
          </a:p>
        </p:txBody>
      </p:sp>
      <p:sp>
        <p:nvSpPr>
          <p:cNvPr id="80" name="Google Shape;80;p6"/>
          <p:cNvSpPr txBox="1">
            <a:spLocks noGrp="1"/>
          </p:cNvSpPr>
          <p:nvPr>
            <p:ph type="body" idx="1"/>
          </p:nvPr>
        </p:nvSpPr>
        <p:spPr>
          <a:xfrm>
            <a:off x="796450" y="1792325"/>
            <a:ext cx="3553500" cy="2404500"/>
          </a:xfrm>
          <a:prstGeom prst="rect">
            <a:avLst/>
          </a:prstGeom>
        </p:spPr>
        <p:txBody>
          <a:bodyPr spcFirstLastPara="1" wrap="square" lIns="0" tIns="0" rIns="0" bIns="0" anchor="t" anchorCtr="0">
            <a:noAutofit/>
          </a:bodyPr>
          <a:lstStyle>
            <a:lvl1pPr marL="457200" lvl="0" indent="-355600" rtl="0">
              <a:spcBef>
                <a:spcPts val="600"/>
              </a:spcBef>
              <a:spcAft>
                <a:spcPts val="0"/>
              </a:spcAft>
              <a:buSzPts val="2000"/>
              <a:buChar char="➢"/>
              <a:defRPr sz="2000"/>
            </a:lvl1pPr>
            <a:lvl2pPr marL="914400" lvl="1" indent="-355600" rtl="0">
              <a:spcBef>
                <a:spcPts val="0"/>
              </a:spcBef>
              <a:spcAft>
                <a:spcPts val="0"/>
              </a:spcAft>
              <a:buSzPts val="2000"/>
              <a:buChar char="￫"/>
              <a:defRPr sz="2000"/>
            </a:lvl2pPr>
            <a:lvl3pPr marL="1371600" lvl="2" indent="-355600" rtl="0">
              <a:spcBef>
                <a:spcPts val="0"/>
              </a:spcBef>
              <a:spcAft>
                <a:spcPts val="0"/>
              </a:spcAft>
              <a:buSzPts val="2000"/>
              <a:buChar char="￫"/>
              <a:defRPr sz="2000"/>
            </a:lvl3pPr>
            <a:lvl4pPr marL="1828800" lvl="3" indent="-355600" rtl="0">
              <a:spcBef>
                <a:spcPts val="0"/>
              </a:spcBef>
              <a:spcAft>
                <a:spcPts val="0"/>
              </a:spcAft>
              <a:buSzPts val="2000"/>
              <a:buChar char="￫"/>
              <a:defRPr sz="2000"/>
            </a:lvl4pPr>
            <a:lvl5pPr marL="2286000" lvl="4" indent="-355600" rtl="0">
              <a:spcBef>
                <a:spcPts val="0"/>
              </a:spcBef>
              <a:spcAft>
                <a:spcPts val="0"/>
              </a:spcAft>
              <a:buSzPts val="2000"/>
              <a:buChar char="￫"/>
              <a:defRPr sz="2000"/>
            </a:lvl5pPr>
            <a:lvl6pPr marL="2743200" lvl="5" indent="-355600" rtl="0">
              <a:spcBef>
                <a:spcPts val="0"/>
              </a:spcBef>
              <a:spcAft>
                <a:spcPts val="0"/>
              </a:spcAft>
              <a:buSzPts val="2000"/>
              <a:buChar char="￫"/>
              <a:defRPr sz="2000"/>
            </a:lvl6pPr>
            <a:lvl7pPr marL="3200400" lvl="6" indent="-355600" rtl="0">
              <a:spcBef>
                <a:spcPts val="0"/>
              </a:spcBef>
              <a:spcAft>
                <a:spcPts val="0"/>
              </a:spcAft>
              <a:buSzPts val="2000"/>
              <a:buChar char="￫"/>
              <a:defRPr sz="2000"/>
            </a:lvl7pPr>
            <a:lvl8pPr marL="3657600" lvl="7" indent="-355600" rtl="0">
              <a:spcBef>
                <a:spcPts val="0"/>
              </a:spcBef>
              <a:spcAft>
                <a:spcPts val="0"/>
              </a:spcAft>
              <a:buSzPts val="2000"/>
              <a:buChar char="￫"/>
              <a:defRPr sz="2000"/>
            </a:lvl8pPr>
            <a:lvl9pPr marL="4114800" lvl="8" indent="-355600" rtl="0">
              <a:spcBef>
                <a:spcPts val="0"/>
              </a:spcBef>
              <a:spcAft>
                <a:spcPts val="0"/>
              </a:spcAft>
              <a:buSzPts val="2000"/>
              <a:buChar char="￫"/>
              <a:defRPr sz="2000"/>
            </a:lvl9pPr>
          </a:lstStyle>
          <a:p>
            <a:endParaRPr/>
          </a:p>
        </p:txBody>
      </p:sp>
      <p:sp>
        <p:nvSpPr>
          <p:cNvPr id="81" name="Google Shape;81;p6"/>
          <p:cNvSpPr txBox="1">
            <a:spLocks noGrp="1"/>
          </p:cNvSpPr>
          <p:nvPr>
            <p:ph type="sldNum" idx="12"/>
          </p:nvPr>
        </p:nvSpPr>
        <p:spPr>
          <a:xfrm>
            <a:off x="4297650" y="4594775"/>
            <a:ext cx="548700" cy="5487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151"/>
        <p:cNvGrpSpPr/>
        <p:nvPr/>
      </p:nvGrpSpPr>
      <p:grpSpPr>
        <a:xfrm>
          <a:off x="0" y="0"/>
          <a:ext cx="0" cy="0"/>
          <a:chOff x="0" y="0"/>
          <a:chExt cx="0" cy="0"/>
        </a:xfrm>
      </p:grpSpPr>
      <p:sp>
        <p:nvSpPr>
          <p:cNvPr id="152" name="Google Shape;152;p11"/>
          <p:cNvSpPr/>
          <p:nvPr/>
        </p:nvSpPr>
        <p:spPr>
          <a:xfrm>
            <a:off x="25" y="-7525"/>
            <a:ext cx="9144000" cy="5151000"/>
          </a:xfrm>
          <a:prstGeom prst="rect">
            <a:avLst/>
          </a:prstGeom>
          <a:solidFill>
            <a:srgbClr val="040E11">
              <a:alpha val="2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3" name="Google Shape;153;p11"/>
          <p:cNvGrpSpPr/>
          <p:nvPr/>
        </p:nvGrpSpPr>
        <p:grpSpPr>
          <a:xfrm>
            <a:off x="312475" y="304925"/>
            <a:ext cx="8519109" cy="4526109"/>
            <a:chOff x="312475" y="304925"/>
            <a:chExt cx="8519109" cy="4526109"/>
          </a:xfrm>
        </p:grpSpPr>
        <p:sp>
          <p:nvSpPr>
            <p:cNvPr id="154" name="Google Shape;154;p11"/>
            <p:cNvSpPr/>
            <p:nvPr/>
          </p:nvSpPr>
          <p:spPr>
            <a:xfrm>
              <a:off x="548725" y="541175"/>
              <a:ext cx="8046600" cy="4053600"/>
            </a:xfrm>
            <a:prstGeom prst="snip2DiagRect">
              <a:avLst>
                <a:gd name="adj1" fmla="val 0"/>
                <a:gd name="adj2" fmla="val 8729"/>
              </a:avLst>
            </a:prstGeom>
            <a:solidFill>
              <a:srgbClr val="FFFFFF"/>
            </a:solidFill>
            <a:ln>
              <a:noFill/>
            </a:ln>
            <a:effectLst>
              <a:outerShdw blurRad="42863" dist="9525" algn="bl" rotWithShape="0">
                <a:srgbClr val="000000">
                  <a:alpha val="6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1"/>
            <p:cNvSpPr/>
            <p:nvPr/>
          </p:nvSpPr>
          <p:spPr>
            <a:xfrm>
              <a:off x="624925" y="617375"/>
              <a:ext cx="7719575" cy="3706600"/>
            </a:xfrm>
            <a:custGeom>
              <a:avLst/>
              <a:gdLst/>
              <a:ahLst/>
              <a:cxnLst/>
              <a:rect l="l" t="t" r="r" b="b"/>
              <a:pathLst>
                <a:path w="308783" h="148264" extrusionOk="0">
                  <a:moveTo>
                    <a:pt x="0" y="148264"/>
                  </a:moveTo>
                  <a:lnTo>
                    <a:pt x="0" y="0"/>
                  </a:lnTo>
                  <a:lnTo>
                    <a:pt x="308783" y="0"/>
                  </a:lnTo>
                </a:path>
              </a:pathLst>
            </a:custGeom>
            <a:noFill/>
            <a:ln w="28575" cap="flat" cmpd="dbl">
              <a:solidFill>
                <a:srgbClr val="B0C6D3"/>
              </a:solidFill>
              <a:prstDash val="solid"/>
              <a:round/>
              <a:headEnd type="none" w="med" len="med"/>
              <a:tailEnd type="none" w="med" len="med"/>
            </a:ln>
          </p:spPr>
        </p:sp>
        <p:sp>
          <p:nvSpPr>
            <p:cNvPr id="156" name="Google Shape;156;p11"/>
            <p:cNvSpPr/>
            <p:nvPr/>
          </p:nvSpPr>
          <p:spPr>
            <a:xfrm rot="10800000">
              <a:off x="799550" y="811975"/>
              <a:ext cx="7719575" cy="3706600"/>
            </a:xfrm>
            <a:custGeom>
              <a:avLst/>
              <a:gdLst/>
              <a:ahLst/>
              <a:cxnLst/>
              <a:rect l="l" t="t" r="r" b="b"/>
              <a:pathLst>
                <a:path w="308783" h="148264" extrusionOk="0">
                  <a:moveTo>
                    <a:pt x="0" y="148264"/>
                  </a:moveTo>
                  <a:lnTo>
                    <a:pt x="0" y="0"/>
                  </a:lnTo>
                  <a:lnTo>
                    <a:pt x="308783" y="0"/>
                  </a:lnTo>
                </a:path>
              </a:pathLst>
            </a:custGeom>
            <a:noFill/>
            <a:ln w="28575" cap="flat" cmpd="dbl">
              <a:solidFill>
                <a:srgbClr val="B0C6D3"/>
              </a:solidFill>
              <a:prstDash val="solid"/>
              <a:round/>
              <a:headEnd type="none" w="med" len="med"/>
              <a:tailEnd type="none" w="med" len="med"/>
            </a:ln>
          </p:spPr>
        </p:sp>
        <p:pic>
          <p:nvPicPr>
            <p:cNvPr id="157" name="Google Shape;157;p11"/>
            <p:cNvPicPr preferRelativeResize="0"/>
            <p:nvPr/>
          </p:nvPicPr>
          <p:blipFill>
            <a:blip r:embed="rId3">
              <a:alphaModFix/>
            </a:blip>
            <a:stretch>
              <a:fillRect/>
            </a:stretch>
          </p:blipFill>
          <p:spPr>
            <a:xfrm rot="-2700000">
              <a:off x="696875" y="3795246"/>
              <a:ext cx="152400" cy="1150374"/>
            </a:xfrm>
            <a:prstGeom prst="rect">
              <a:avLst/>
            </a:prstGeom>
            <a:noFill/>
            <a:ln>
              <a:noFill/>
            </a:ln>
          </p:spPr>
        </p:pic>
        <p:pic>
          <p:nvPicPr>
            <p:cNvPr id="158" name="Google Shape;158;p11"/>
            <p:cNvPicPr preferRelativeResize="0"/>
            <p:nvPr/>
          </p:nvPicPr>
          <p:blipFill>
            <a:blip r:embed="rId3">
              <a:alphaModFix/>
            </a:blip>
            <a:stretch>
              <a:fillRect/>
            </a:stretch>
          </p:blipFill>
          <p:spPr>
            <a:xfrm rot="8100000">
              <a:off x="8294783" y="190338"/>
              <a:ext cx="152400" cy="1150374"/>
            </a:xfrm>
            <a:prstGeom prst="rect">
              <a:avLst/>
            </a:prstGeom>
            <a:noFill/>
            <a:ln>
              <a:noFill/>
            </a:ln>
          </p:spPr>
        </p:pic>
      </p:grpSp>
      <p:sp>
        <p:nvSpPr>
          <p:cNvPr id="159" name="Google Shape;159;p11"/>
          <p:cNvSpPr txBox="1">
            <a:spLocks noGrp="1"/>
          </p:cNvSpPr>
          <p:nvPr>
            <p:ph type="sldNum" idx="12"/>
          </p:nvPr>
        </p:nvSpPr>
        <p:spPr>
          <a:xfrm>
            <a:off x="4297650" y="4594775"/>
            <a:ext cx="548700" cy="5487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Image background">
  <p:cSld name="BLANK_2">
    <p:bg>
      <p:bgPr>
        <a:solidFill>
          <a:srgbClr val="B0C6D3"/>
        </a:solidFill>
        <a:effectLst/>
      </p:bgPr>
    </p:bg>
    <p:spTree>
      <p:nvGrpSpPr>
        <p:cNvPr id="1" name="Shape 160"/>
        <p:cNvGrpSpPr/>
        <p:nvPr/>
      </p:nvGrpSpPr>
      <p:grpSpPr>
        <a:xfrm>
          <a:off x="0" y="0"/>
          <a:ext cx="0" cy="0"/>
          <a:chOff x="0" y="0"/>
          <a:chExt cx="0" cy="0"/>
        </a:xfrm>
      </p:grpSpPr>
      <p:sp>
        <p:nvSpPr>
          <p:cNvPr id="161" name="Google Shape;161;p12"/>
          <p:cNvSpPr/>
          <p:nvPr/>
        </p:nvSpPr>
        <p:spPr>
          <a:xfrm>
            <a:off x="-7650" y="-7650"/>
            <a:ext cx="9151500" cy="5151300"/>
          </a:xfrm>
          <a:prstGeom prst="frame">
            <a:avLst>
              <a:gd name="adj1" fmla="val 4756"/>
            </a:avLst>
          </a:prstGeom>
          <a:solidFill>
            <a:srgbClr val="F2ED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grpSp>
        <p:nvGrpSpPr>
          <p:cNvPr id="162" name="Google Shape;162;p12"/>
          <p:cNvGrpSpPr/>
          <p:nvPr/>
        </p:nvGrpSpPr>
        <p:grpSpPr>
          <a:xfrm>
            <a:off x="114491" y="106842"/>
            <a:ext cx="1127645" cy="1153976"/>
            <a:chOff x="152400" y="152400"/>
            <a:chExt cx="1127645" cy="1153976"/>
          </a:xfrm>
        </p:grpSpPr>
        <p:sp>
          <p:nvSpPr>
            <p:cNvPr id="163" name="Google Shape;163;p12"/>
            <p:cNvSpPr/>
            <p:nvPr/>
          </p:nvSpPr>
          <p:spPr>
            <a:xfrm>
              <a:off x="152400" y="152400"/>
              <a:ext cx="921300" cy="921300"/>
            </a:xfrm>
            <a:prstGeom prst="diagStripe">
              <a:avLst>
                <a:gd name="adj" fmla="val 50000"/>
              </a:avLst>
            </a:prstGeom>
            <a:solidFill>
              <a:srgbClr val="FFFFFF"/>
            </a:solidFill>
            <a:ln>
              <a:noFill/>
            </a:ln>
            <a:effectLst>
              <a:outerShdw blurRad="28575" dist="9525" dir="27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4" name="Google Shape;164;p12"/>
            <p:cNvPicPr preferRelativeResize="0"/>
            <p:nvPr/>
          </p:nvPicPr>
          <p:blipFill>
            <a:blip r:embed="rId2">
              <a:alphaModFix amt="70000"/>
            </a:blip>
            <a:stretch>
              <a:fillRect/>
            </a:stretch>
          </p:blipFill>
          <p:spPr>
            <a:xfrm rot="5400000">
              <a:off x="745611" y="-256999"/>
              <a:ext cx="125035" cy="943833"/>
            </a:xfrm>
            <a:prstGeom prst="rect">
              <a:avLst/>
            </a:prstGeom>
            <a:noFill/>
            <a:ln>
              <a:noFill/>
            </a:ln>
          </p:spPr>
        </p:pic>
        <p:pic>
          <p:nvPicPr>
            <p:cNvPr id="165" name="Google Shape;165;p12"/>
            <p:cNvPicPr preferRelativeResize="0"/>
            <p:nvPr/>
          </p:nvPicPr>
          <p:blipFill>
            <a:blip r:embed="rId2">
              <a:alphaModFix amt="70000"/>
            </a:blip>
            <a:stretch>
              <a:fillRect/>
            </a:stretch>
          </p:blipFill>
          <p:spPr>
            <a:xfrm>
              <a:off x="152411" y="362543"/>
              <a:ext cx="125035" cy="943833"/>
            </a:xfrm>
            <a:prstGeom prst="rect">
              <a:avLst/>
            </a:prstGeom>
            <a:noFill/>
            <a:ln>
              <a:noFill/>
            </a:ln>
          </p:spPr>
        </p:pic>
      </p:grpSp>
      <p:grpSp>
        <p:nvGrpSpPr>
          <p:cNvPr id="166" name="Google Shape;166;p12"/>
          <p:cNvGrpSpPr/>
          <p:nvPr/>
        </p:nvGrpSpPr>
        <p:grpSpPr>
          <a:xfrm rot="10800000">
            <a:off x="7901725" y="3874892"/>
            <a:ext cx="1127645" cy="1154423"/>
            <a:chOff x="152400" y="151952"/>
            <a:chExt cx="1127645" cy="1154423"/>
          </a:xfrm>
        </p:grpSpPr>
        <p:sp>
          <p:nvSpPr>
            <p:cNvPr id="167" name="Google Shape;167;p12"/>
            <p:cNvSpPr/>
            <p:nvPr/>
          </p:nvSpPr>
          <p:spPr>
            <a:xfrm>
              <a:off x="152400" y="152400"/>
              <a:ext cx="921300" cy="921300"/>
            </a:xfrm>
            <a:prstGeom prst="diagStripe">
              <a:avLst>
                <a:gd name="adj" fmla="val 50000"/>
              </a:avLst>
            </a:prstGeom>
            <a:solidFill>
              <a:srgbClr val="FFFFFF"/>
            </a:solidFill>
            <a:ln>
              <a:noFill/>
            </a:ln>
            <a:effectLst>
              <a:outerShdw blurRad="28575" dist="9525" dir="135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8" name="Google Shape;168;p12"/>
            <p:cNvPicPr preferRelativeResize="0"/>
            <p:nvPr/>
          </p:nvPicPr>
          <p:blipFill>
            <a:blip r:embed="rId2">
              <a:alphaModFix amt="70000"/>
            </a:blip>
            <a:stretch>
              <a:fillRect/>
            </a:stretch>
          </p:blipFill>
          <p:spPr>
            <a:xfrm rot="5400000">
              <a:off x="745611" y="-257447"/>
              <a:ext cx="125035" cy="943833"/>
            </a:xfrm>
            <a:prstGeom prst="rect">
              <a:avLst/>
            </a:prstGeom>
            <a:noFill/>
            <a:ln>
              <a:noFill/>
            </a:ln>
          </p:spPr>
        </p:pic>
        <p:pic>
          <p:nvPicPr>
            <p:cNvPr id="169" name="Google Shape;169;p12"/>
            <p:cNvPicPr preferRelativeResize="0"/>
            <p:nvPr/>
          </p:nvPicPr>
          <p:blipFill>
            <a:blip r:embed="rId2">
              <a:alphaModFix amt="70000"/>
            </a:blip>
            <a:stretch>
              <a:fillRect/>
            </a:stretch>
          </p:blipFill>
          <p:spPr>
            <a:xfrm>
              <a:off x="152411" y="362543"/>
              <a:ext cx="125035" cy="943833"/>
            </a:xfrm>
            <a:prstGeom prst="rect">
              <a:avLst/>
            </a:prstGeom>
            <a:noFill/>
            <a:ln>
              <a:noFill/>
            </a:ln>
          </p:spPr>
        </p:pic>
      </p:grpSp>
      <p:sp>
        <p:nvSpPr>
          <p:cNvPr id="170" name="Google Shape;170;p12"/>
          <p:cNvSpPr txBox="1">
            <a:spLocks noGrp="1"/>
          </p:cNvSpPr>
          <p:nvPr>
            <p:ph type="sldNum" idx="12"/>
          </p:nvPr>
        </p:nvSpPr>
        <p:spPr>
          <a:xfrm>
            <a:off x="4297650" y="4594775"/>
            <a:ext cx="548700" cy="306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blipFill>
          <a:blip r:embed="rId7">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03200" y="617375"/>
            <a:ext cx="7137600" cy="548700"/>
          </a:xfrm>
          <a:prstGeom prst="rect">
            <a:avLst/>
          </a:prstGeom>
          <a:noFill/>
          <a:ln>
            <a:noFill/>
          </a:ln>
        </p:spPr>
        <p:txBody>
          <a:bodyPr spcFirstLastPara="1" wrap="square" lIns="0" tIns="0" rIns="0" bIns="0" anchor="b" anchorCtr="0">
            <a:noAutofit/>
          </a:bodyPr>
          <a:lstStyle>
            <a:lvl1pPr lvl="0" algn="ctr">
              <a:spcBef>
                <a:spcPts val="0"/>
              </a:spcBef>
              <a:spcAft>
                <a:spcPts val="0"/>
              </a:spcAft>
              <a:buClr>
                <a:schemeClr val="dk2"/>
              </a:buClr>
              <a:buSzPts val="1600"/>
              <a:buFont typeface="Frank Ruhl Libre"/>
              <a:buNone/>
              <a:defRPr sz="1600">
                <a:solidFill>
                  <a:schemeClr val="dk2"/>
                </a:solidFill>
                <a:latin typeface="Frank Ruhl Libre"/>
                <a:ea typeface="Frank Ruhl Libre"/>
                <a:cs typeface="Frank Ruhl Libre"/>
                <a:sym typeface="Frank Ruhl Libre"/>
              </a:defRPr>
            </a:lvl1pPr>
            <a:lvl2pPr lvl="1" algn="ctr">
              <a:spcBef>
                <a:spcPts val="0"/>
              </a:spcBef>
              <a:spcAft>
                <a:spcPts val="0"/>
              </a:spcAft>
              <a:buClr>
                <a:schemeClr val="dk2"/>
              </a:buClr>
              <a:buSzPts val="1600"/>
              <a:buFont typeface="Frank Ruhl Libre"/>
              <a:buNone/>
              <a:defRPr sz="1600">
                <a:solidFill>
                  <a:schemeClr val="dk2"/>
                </a:solidFill>
                <a:latin typeface="Frank Ruhl Libre"/>
                <a:ea typeface="Frank Ruhl Libre"/>
                <a:cs typeface="Frank Ruhl Libre"/>
                <a:sym typeface="Frank Ruhl Libre"/>
              </a:defRPr>
            </a:lvl2pPr>
            <a:lvl3pPr lvl="2" algn="ctr">
              <a:spcBef>
                <a:spcPts val="0"/>
              </a:spcBef>
              <a:spcAft>
                <a:spcPts val="0"/>
              </a:spcAft>
              <a:buClr>
                <a:schemeClr val="dk2"/>
              </a:buClr>
              <a:buSzPts val="1600"/>
              <a:buFont typeface="Frank Ruhl Libre"/>
              <a:buNone/>
              <a:defRPr sz="1600">
                <a:solidFill>
                  <a:schemeClr val="dk2"/>
                </a:solidFill>
                <a:latin typeface="Frank Ruhl Libre"/>
                <a:ea typeface="Frank Ruhl Libre"/>
                <a:cs typeface="Frank Ruhl Libre"/>
                <a:sym typeface="Frank Ruhl Libre"/>
              </a:defRPr>
            </a:lvl3pPr>
            <a:lvl4pPr lvl="3" algn="ctr">
              <a:spcBef>
                <a:spcPts val="0"/>
              </a:spcBef>
              <a:spcAft>
                <a:spcPts val="0"/>
              </a:spcAft>
              <a:buClr>
                <a:schemeClr val="dk2"/>
              </a:buClr>
              <a:buSzPts val="1600"/>
              <a:buFont typeface="Frank Ruhl Libre"/>
              <a:buNone/>
              <a:defRPr sz="1600">
                <a:solidFill>
                  <a:schemeClr val="dk2"/>
                </a:solidFill>
                <a:latin typeface="Frank Ruhl Libre"/>
                <a:ea typeface="Frank Ruhl Libre"/>
                <a:cs typeface="Frank Ruhl Libre"/>
                <a:sym typeface="Frank Ruhl Libre"/>
              </a:defRPr>
            </a:lvl4pPr>
            <a:lvl5pPr lvl="4" algn="ctr">
              <a:spcBef>
                <a:spcPts val="0"/>
              </a:spcBef>
              <a:spcAft>
                <a:spcPts val="0"/>
              </a:spcAft>
              <a:buClr>
                <a:schemeClr val="dk2"/>
              </a:buClr>
              <a:buSzPts val="1600"/>
              <a:buFont typeface="Frank Ruhl Libre"/>
              <a:buNone/>
              <a:defRPr sz="1600">
                <a:solidFill>
                  <a:schemeClr val="dk2"/>
                </a:solidFill>
                <a:latin typeface="Frank Ruhl Libre"/>
                <a:ea typeface="Frank Ruhl Libre"/>
                <a:cs typeface="Frank Ruhl Libre"/>
                <a:sym typeface="Frank Ruhl Libre"/>
              </a:defRPr>
            </a:lvl5pPr>
            <a:lvl6pPr lvl="5" algn="ctr">
              <a:spcBef>
                <a:spcPts val="0"/>
              </a:spcBef>
              <a:spcAft>
                <a:spcPts val="0"/>
              </a:spcAft>
              <a:buClr>
                <a:schemeClr val="dk2"/>
              </a:buClr>
              <a:buSzPts val="1600"/>
              <a:buFont typeface="Frank Ruhl Libre"/>
              <a:buNone/>
              <a:defRPr sz="1600">
                <a:solidFill>
                  <a:schemeClr val="dk2"/>
                </a:solidFill>
                <a:latin typeface="Frank Ruhl Libre"/>
                <a:ea typeface="Frank Ruhl Libre"/>
                <a:cs typeface="Frank Ruhl Libre"/>
                <a:sym typeface="Frank Ruhl Libre"/>
              </a:defRPr>
            </a:lvl6pPr>
            <a:lvl7pPr lvl="6" algn="ctr">
              <a:spcBef>
                <a:spcPts val="0"/>
              </a:spcBef>
              <a:spcAft>
                <a:spcPts val="0"/>
              </a:spcAft>
              <a:buClr>
                <a:schemeClr val="dk2"/>
              </a:buClr>
              <a:buSzPts val="1600"/>
              <a:buFont typeface="Frank Ruhl Libre"/>
              <a:buNone/>
              <a:defRPr sz="1600">
                <a:solidFill>
                  <a:schemeClr val="dk2"/>
                </a:solidFill>
                <a:latin typeface="Frank Ruhl Libre"/>
                <a:ea typeface="Frank Ruhl Libre"/>
                <a:cs typeface="Frank Ruhl Libre"/>
                <a:sym typeface="Frank Ruhl Libre"/>
              </a:defRPr>
            </a:lvl7pPr>
            <a:lvl8pPr lvl="7" algn="ctr">
              <a:spcBef>
                <a:spcPts val="0"/>
              </a:spcBef>
              <a:spcAft>
                <a:spcPts val="0"/>
              </a:spcAft>
              <a:buClr>
                <a:schemeClr val="dk2"/>
              </a:buClr>
              <a:buSzPts val="1600"/>
              <a:buFont typeface="Frank Ruhl Libre"/>
              <a:buNone/>
              <a:defRPr sz="1600">
                <a:solidFill>
                  <a:schemeClr val="dk2"/>
                </a:solidFill>
                <a:latin typeface="Frank Ruhl Libre"/>
                <a:ea typeface="Frank Ruhl Libre"/>
                <a:cs typeface="Frank Ruhl Libre"/>
                <a:sym typeface="Frank Ruhl Libre"/>
              </a:defRPr>
            </a:lvl8pPr>
            <a:lvl9pPr lvl="8" algn="ctr">
              <a:spcBef>
                <a:spcPts val="0"/>
              </a:spcBef>
              <a:spcAft>
                <a:spcPts val="0"/>
              </a:spcAft>
              <a:buClr>
                <a:schemeClr val="dk2"/>
              </a:buClr>
              <a:buSzPts val="1600"/>
              <a:buFont typeface="Frank Ruhl Libre"/>
              <a:buNone/>
              <a:defRPr sz="1600">
                <a:solidFill>
                  <a:schemeClr val="dk2"/>
                </a:solidFill>
                <a:latin typeface="Frank Ruhl Libre"/>
                <a:ea typeface="Frank Ruhl Libre"/>
                <a:cs typeface="Frank Ruhl Libre"/>
                <a:sym typeface="Frank Ruhl Libre"/>
              </a:defRPr>
            </a:lvl9pPr>
          </a:lstStyle>
          <a:p>
            <a:endParaRPr/>
          </a:p>
        </p:txBody>
      </p:sp>
      <p:sp>
        <p:nvSpPr>
          <p:cNvPr id="7" name="Google Shape;7;p1"/>
          <p:cNvSpPr txBox="1">
            <a:spLocks noGrp="1"/>
          </p:cNvSpPr>
          <p:nvPr>
            <p:ph type="body" idx="1"/>
          </p:nvPr>
        </p:nvSpPr>
        <p:spPr>
          <a:xfrm>
            <a:off x="1003200" y="1563725"/>
            <a:ext cx="7137600" cy="2760300"/>
          </a:xfrm>
          <a:prstGeom prst="rect">
            <a:avLst/>
          </a:prstGeom>
          <a:noFill/>
          <a:ln>
            <a:noFill/>
          </a:ln>
        </p:spPr>
        <p:txBody>
          <a:bodyPr spcFirstLastPara="1" wrap="square" lIns="0" tIns="0" rIns="0" bIns="0" anchor="t" anchorCtr="0">
            <a:noAutofit/>
          </a:bodyPr>
          <a:lstStyle>
            <a:lvl1pPr marL="457200" lvl="0" indent="-381000">
              <a:spcBef>
                <a:spcPts val="600"/>
              </a:spcBef>
              <a:spcAft>
                <a:spcPts val="0"/>
              </a:spcAft>
              <a:buClr>
                <a:srgbClr val="B0C6D3"/>
              </a:buClr>
              <a:buSzPts val="2400"/>
              <a:buFont typeface="Frank Ruhl Libre"/>
              <a:buChar char="➢"/>
              <a:defRPr sz="2400">
                <a:solidFill>
                  <a:srgbClr val="434343"/>
                </a:solidFill>
                <a:latin typeface="Frank Ruhl Libre"/>
                <a:ea typeface="Frank Ruhl Libre"/>
                <a:cs typeface="Frank Ruhl Libre"/>
                <a:sym typeface="Frank Ruhl Libre"/>
              </a:defRPr>
            </a:lvl1pPr>
            <a:lvl2pPr marL="914400" lvl="1" indent="-381000">
              <a:spcBef>
                <a:spcPts val="0"/>
              </a:spcBef>
              <a:spcAft>
                <a:spcPts val="0"/>
              </a:spcAft>
              <a:buClr>
                <a:srgbClr val="B0C6D3"/>
              </a:buClr>
              <a:buSzPts val="2400"/>
              <a:buFont typeface="Frank Ruhl Libre"/>
              <a:buChar char="￫"/>
              <a:defRPr sz="2400">
                <a:solidFill>
                  <a:srgbClr val="434343"/>
                </a:solidFill>
                <a:latin typeface="Frank Ruhl Libre"/>
                <a:ea typeface="Frank Ruhl Libre"/>
                <a:cs typeface="Frank Ruhl Libre"/>
                <a:sym typeface="Frank Ruhl Libre"/>
              </a:defRPr>
            </a:lvl2pPr>
            <a:lvl3pPr marL="1371600" lvl="2" indent="-381000">
              <a:spcBef>
                <a:spcPts val="0"/>
              </a:spcBef>
              <a:spcAft>
                <a:spcPts val="0"/>
              </a:spcAft>
              <a:buClr>
                <a:srgbClr val="B0C6D3"/>
              </a:buClr>
              <a:buSzPts val="2400"/>
              <a:buFont typeface="Frank Ruhl Libre"/>
              <a:buChar char="￫"/>
              <a:defRPr sz="2400">
                <a:solidFill>
                  <a:srgbClr val="434343"/>
                </a:solidFill>
                <a:latin typeface="Frank Ruhl Libre"/>
                <a:ea typeface="Frank Ruhl Libre"/>
                <a:cs typeface="Frank Ruhl Libre"/>
                <a:sym typeface="Frank Ruhl Libre"/>
              </a:defRPr>
            </a:lvl3pPr>
            <a:lvl4pPr marL="1828800" lvl="3" indent="-381000">
              <a:spcBef>
                <a:spcPts val="0"/>
              </a:spcBef>
              <a:spcAft>
                <a:spcPts val="0"/>
              </a:spcAft>
              <a:buClr>
                <a:srgbClr val="B0C6D3"/>
              </a:buClr>
              <a:buSzPts val="2400"/>
              <a:buFont typeface="Frank Ruhl Libre"/>
              <a:buChar char="￫"/>
              <a:defRPr sz="2400">
                <a:solidFill>
                  <a:srgbClr val="434343"/>
                </a:solidFill>
                <a:latin typeface="Frank Ruhl Libre"/>
                <a:ea typeface="Frank Ruhl Libre"/>
                <a:cs typeface="Frank Ruhl Libre"/>
                <a:sym typeface="Frank Ruhl Libre"/>
              </a:defRPr>
            </a:lvl4pPr>
            <a:lvl5pPr marL="2286000" lvl="4" indent="-381000">
              <a:spcBef>
                <a:spcPts val="0"/>
              </a:spcBef>
              <a:spcAft>
                <a:spcPts val="0"/>
              </a:spcAft>
              <a:buClr>
                <a:srgbClr val="B0C6D3"/>
              </a:buClr>
              <a:buSzPts val="2400"/>
              <a:buFont typeface="Frank Ruhl Libre"/>
              <a:buChar char="￫"/>
              <a:defRPr sz="2400">
                <a:solidFill>
                  <a:srgbClr val="434343"/>
                </a:solidFill>
                <a:latin typeface="Frank Ruhl Libre"/>
                <a:ea typeface="Frank Ruhl Libre"/>
                <a:cs typeface="Frank Ruhl Libre"/>
                <a:sym typeface="Frank Ruhl Libre"/>
              </a:defRPr>
            </a:lvl5pPr>
            <a:lvl6pPr marL="2743200" lvl="5" indent="-381000">
              <a:spcBef>
                <a:spcPts val="0"/>
              </a:spcBef>
              <a:spcAft>
                <a:spcPts val="0"/>
              </a:spcAft>
              <a:buClr>
                <a:srgbClr val="B0C6D3"/>
              </a:buClr>
              <a:buSzPts val="2400"/>
              <a:buFont typeface="Frank Ruhl Libre"/>
              <a:buChar char="￫"/>
              <a:defRPr sz="2400">
                <a:solidFill>
                  <a:srgbClr val="434343"/>
                </a:solidFill>
                <a:latin typeface="Frank Ruhl Libre"/>
                <a:ea typeface="Frank Ruhl Libre"/>
                <a:cs typeface="Frank Ruhl Libre"/>
                <a:sym typeface="Frank Ruhl Libre"/>
              </a:defRPr>
            </a:lvl6pPr>
            <a:lvl7pPr marL="3200400" lvl="6" indent="-381000">
              <a:spcBef>
                <a:spcPts val="0"/>
              </a:spcBef>
              <a:spcAft>
                <a:spcPts val="0"/>
              </a:spcAft>
              <a:buClr>
                <a:srgbClr val="B0C6D3"/>
              </a:buClr>
              <a:buSzPts val="2400"/>
              <a:buFont typeface="Frank Ruhl Libre"/>
              <a:buChar char="￫"/>
              <a:defRPr sz="2400">
                <a:solidFill>
                  <a:srgbClr val="434343"/>
                </a:solidFill>
                <a:latin typeface="Frank Ruhl Libre"/>
                <a:ea typeface="Frank Ruhl Libre"/>
                <a:cs typeface="Frank Ruhl Libre"/>
                <a:sym typeface="Frank Ruhl Libre"/>
              </a:defRPr>
            </a:lvl7pPr>
            <a:lvl8pPr marL="3657600" lvl="7" indent="-381000">
              <a:spcBef>
                <a:spcPts val="0"/>
              </a:spcBef>
              <a:spcAft>
                <a:spcPts val="0"/>
              </a:spcAft>
              <a:buClr>
                <a:srgbClr val="B0C6D3"/>
              </a:buClr>
              <a:buSzPts val="2400"/>
              <a:buFont typeface="Frank Ruhl Libre"/>
              <a:buChar char="￫"/>
              <a:defRPr sz="2400">
                <a:solidFill>
                  <a:srgbClr val="434343"/>
                </a:solidFill>
                <a:latin typeface="Frank Ruhl Libre"/>
                <a:ea typeface="Frank Ruhl Libre"/>
                <a:cs typeface="Frank Ruhl Libre"/>
                <a:sym typeface="Frank Ruhl Libre"/>
              </a:defRPr>
            </a:lvl8pPr>
            <a:lvl9pPr marL="4114800" lvl="8" indent="-381000">
              <a:spcBef>
                <a:spcPts val="0"/>
              </a:spcBef>
              <a:spcAft>
                <a:spcPts val="0"/>
              </a:spcAft>
              <a:buClr>
                <a:srgbClr val="B0C6D3"/>
              </a:buClr>
              <a:buSzPts val="2400"/>
              <a:buFont typeface="Frank Ruhl Libre"/>
              <a:buChar char="￫"/>
              <a:defRPr sz="2400">
                <a:solidFill>
                  <a:srgbClr val="434343"/>
                </a:solidFill>
                <a:latin typeface="Frank Ruhl Libre"/>
                <a:ea typeface="Frank Ruhl Libre"/>
                <a:cs typeface="Frank Ruhl Libre"/>
                <a:sym typeface="Frank Ruhl Libre"/>
              </a:defRPr>
            </a:lvl9pPr>
          </a:lstStyle>
          <a:p>
            <a:endParaRPr/>
          </a:p>
        </p:txBody>
      </p:sp>
      <p:sp>
        <p:nvSpPr>
          <p:cNvPr id="8" name="Google Shape;8;p1"/>
          <p:cNvSpPr txBox="1">
            <a:spLocks noGrp="1"/>
          </p:cNvSpPr>
          <p:nvPr>
            <p:ph type="sldNum" idx="12"/>
          </p:nvPr>
        </p:nvSpPr>
        <p:spPr>
          <a:xfrm>
            <a:off x="4297650" y="4594775"/>
            <a:ext cx="548700" cy="548700"/>
          </a:xfrm>
          <a:prstGeom prst="rect">
            <a:avLst/>
          </a:prstGeom>
          <a:noFill/>
          <a:ln>
            <a:noFill/>
          </a:ln>
          <a:effectLst>
            <a:outerShdw blurRad="42863" dist="9525" dir="5400000" algn="bl" rotWithShape="0">
              <a:srgbClr val="000000">
                <a:alpha val="40000"/>
              </a:srgbClr>
            </a:outerShdw>
          </a:effectLst>
        </p:spPr>
        <p:txBody>
          <a:bodyPr spcFirstLastPara="1" wrap="square" lIns="0" tIns="0" rIns="0" bIns="0" anchor="ctr" anchorCtr="0">
            <a:noAutofit/>
          </a:bodyPr>
          <a:lstStyle>
            <a:lvl1pPr lvl="0" algn="ctr">
              <a:buNone/>
              <a:defRPr sz="1200">
                <a:solidFill>
                  <a:srgbClr val="FFFFFF"/>
                </a:solidFill>
                <a:latin typeface="Frank Ruhl Libre"/>
                <a:ea typeface="Frank Ruhl Libre"/>
                <a:cs typeface="Frank Ruhl Libre"/>
                <a:sym typeface="Frank Ruhl Libre"/>
              </a:defRPr>
            </a:lvl1pPr>
            <a:lvl2pPr lvl="1" algn="ctr">
              <a:buNone/>
              <a:defRPr sz="1200">
                <a:solidFill>
                  <a:srgbClr val="FFFFFF"/>
                </a:solidFill>
                <a:latin typeface="Frank Ruhl Libre"/>
                <a:ea typeface="Frank Ruhl Libre"/>
                <a:cs typeface="Frank Ruhl Libre"/>
                <a:sym typeface="Frank Ruhl Libre"/>
              </a:defRPr>
            </a:lvl2pPr>
            <a:lvl3pPr lvl="2" algn="ctr">
              <a:buNone/>
              <a:defRPr sz="1200">
                <a:solidFill>
                  <a:srgbClr val="FFFFFF"/>
                </a:solidFill>
                <a:latin typeface="Frank Ruhl Libre"/>
                <a:ea typeface="Frank Ruhl Libre"/>
                <a:cs typeface="Frank Ruhl Libre"/>
                <a:sym typeface="Frank Ruhl Libre"/>
              </a:defRPr>
            </a:lvl3pPr>
            <a:lvl4pPr lvl="3" algn="ctr">
              <a:buNone/>
              <a:defRPr sz="1200">
                <a:solidFill>
                  <a:srgbClr val="FFFFFF"/>
                </a:solidFill>
                <a:latin typeface="Frank Ruhl Libre"/>
                <a:ea typeface="Frank Ruhl Libre"/>
                <a:cs typeface="Frank Ruhl Libre"/>
                <a:sym typeface="Frank Ruhl Libre"/>
              </a:defRPr>
            </a:lvl4pPr>
            <a:lvl5pPr lvl="4" algn="ctr">
              <a:buNone/>
              <a:defRPr sz="1200">
                <a:solidFill>
                  <a:srgbClr val="FFFFFF"/>
                </a:solidFill>
                <a:latin typeface="Frank Ruhl Libre"/>
                <a:ea typeface="Frank Ruhl Libre"/>
                <a:cs typeface="Frank Ruhl Libre"/>
                <a:sym typeface="Frank Ruhl Libre"/>
              </a:defRPr>
            </a:lvl5pPr>
            <a:lvl6pPr lvl="5" algn="ctr">
              <a:buNone/>
              <a:defRPr sz="1200">
                <a:solidFill>
                  <a:srgbClr val="FFFFFF"/>
                </a:solidFill>
                <a:latin typeface="Frank Ruhl Libre"/>
                <a:ea typeface="Frank Ruhl Libre"/>
                <a:cs typeface="Frank Ruhl Libre"/>
                <a:sym typeface="Frank Ruhl Libre"/>
              </a:defRPr>
            </a:lvl6pPr>
            <a:lvl7pPr lvl="6" algn="ctr">
              <a:buNone/>
              <a:defRPr sz="1200">
                <a:solidFill>
                  <a:srgbClr val="FFFFFF"/>
                </a:solidFill>
                <a:latin typeface="Frank Ruhl Libre"/>
                <a:ea typeface="Frank Ruhl Libre"/>
                <a:cs typeface="Frank Ruhl Libre"/>
                <a:sym typeface="Frank Ruhl Libre"/>
              </a:defRPr>
            </a:lvl7pPr>
            <a:lvl8pPr lvl="7" algn="ctr">
              <a:buNone/>
              <a:defRPr sz="1200">
                <a:solidFill>
                  <a:srgbClr val="FFFFFF"/>
                </a:solidFill>
                <a:latin typeface="Frank Ruhl Libre"/>
                <a:ea typeface="Frank Ruhl Libre"/>
                <a:cs typeface="Frank Ruhl Libre"/>
                <a:sym typeface="Frank Ruhl Libre"/>
              </a:defRPr>
            </a:lvl8pPr>
            <a:lvl9pPr lvl="8" algn="ctr">
              <a:buNone/>
              <a:defRPr sz="1200">
                <a:solidFill>
                  <a:srgbClr val="FFFFFF"/>
                </a:solidFill>
                <a:latin typeface="Frank Ruhl Libre"/>
                <a:ea typeface="Frank Ruhl Libre"/>
                <a:cs typeface="Frank Ruhl Libre"/>
                <a:sym typeface="Frank Ruhl Libre"/>
              </a:defRPr>
            </a:lvl9pPr>
          </a:lstStyle>
          <a:p>
            <a:pPr marL="0" lvl="0" indent="0" algn="ct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2" r:id="rId3"/>
    <p:sldLayoutId id="2147483657" r:id="rId4"/>
    <p:sldLayoutId id="2147483658" r:id="rId5"/>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21.jpg"/><Relationship Id="rId4" Type="http://schemas.openxmlformats.org/officeDocument/2006/relationships/image" Target="../media/image2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1.jfif"/><Relationship Id="rId7" Type="http://schemas.openxmlformats.org/officeDocument/2006/relationships/image" Target="../media/image15.jfif"/><Relationship Id="rId2" Type="http://schemas.openxmlformats.org/officeDocument/2006/relationships/image" Target="../media/image10.jpg"/><Relationship Id="rId1" Type="http://schemas.openxmlformats.org/officeDocument/2006/relationships/slideLayout" Target="../slideLayouts/slideLayout5.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8.jfif"/></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r="-24000" b="-2000"/>
          </a:stretch>
        </a:blipFill>
        <a:effectLst/>
      </p:bgPr>
    </p:bg>
    <p:spTree>
      <p:nvGrpSpPr>
        <p:cNvPr id="1" name="Shape 177"/>
        <p:cNvGrpSpPr/>
        <p:nvPr/>
      </p:nvGrpSpPr>
      <p:grpSpPr>
        <a:xfrm>
          <a:off x="0" y="0"/>
          <a:ext cx="0" cy="0"/>
          <a:chOff x="0" y="0"/>
          <a:chExt cx="0" cy="0"/>
        </a:xfrm>
      </p:grpSpPr>
      <p:sp>
        <p:nvSpPr>
          <p:cNvPr id="178" name="Google Shape;178;p14"/>
          <p:cNvSpPr txBox="1">
            <a:spLocks noGrp="1"/>
          </p:cNvSpPr>
          <p:nvPr>
            <p:ph type="ctrTitle"/>
          </p:nvPr>
        </p:nvSpPr>
        <p:spPr>
          <a:xfrm>
            <a:off x="2785950" y="546392"/>
            <a:ext cx="3572100" cy="2280768"/>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br>
              <a:rPr lang="en-US" dirty="0">
                <a:latin typeface="Segoe Script" panose="030B0504020000000003" pitchFamily="66" charset="0"/>
                <a:cs typeface="Dubai" panose="020B0503030403030204" pitchFamily="34" charset="-78"/>
              </a:rPr>
            </a:br>
            <a:br>
              <a:rPr lang="en-US" dirty="0">
                <a:latin typeface="Segoe Script" panose="030B0504020000000003" pitchFamily="66" charset="0"/>
                <a:cs typeface="Dubai" panose="020B0503030403030204" pitchFamily="34" charset="-78"/>
              </a:rPr>
            </a:br>
            <a:r>
              <a:rPr lang="en-US" dirty="0">
                <a:latin typeface="Segoe Script" panose="030B0504020000000003" pitchFamily="66" charset="0"/>
                <a:cs typeface="Dubai" panose="020B0503030403030204" pitchFamily="34" charset="-78"/>
              </a:rPr>
              <a:t>Wings to Words</a:t>
            </a:r>
            <a:br>
              <a:rPr lang="en-US" dirty="0">
                <a:latin typeface="Segoe Script" panose="030B0504020000000003" pitchFamily="66" charset="0"/>
                <a:cs typeface="Dubai" panose="020B0503030403030204" pitchFamily="34" charset="-78"/>
              </a:rPr>
            </a:br>
            <a:br>
              <a:rPr lang="en-US" dirty="0"/>
            </a:br>
            <a:r>
              <a:rPr lang="en-US" sz="2400" dirty="0">
                <a:solidFill>
                  <a:schemeClr val="tx1"/>
                </a:solidFill>
                <a:latin typeface="Courier New" panose="02070309020205020404" pitchFamily="49" charset="0"/>
                <a:cs typeface="Courier New" panose="02070309020205020404" pitchFamily="49" charset="0"/>
              </a:rPr>
              <a:t>An archive of </a:t>
            </a:r>
            <a:br>
              <a:rPr lang="en-US" sz="2400" dirty="0">
                <a:solidFill>
                  <a:schemeClr val="tx1"/>
                </a:solidFill>
                <a:latin typeface="Courier New" panose="02070309020205020404" pitchFamily="49" charset="0"/>
                <a:cs typeface="Courier New" panose="02070309020205020404" pitchFamily="49" charset="0"/>
              </a:rPr>
            </a:br>
            <a:r>
              <a:rPr lang="en-US" sz="2400" dirty="0">
                <a:solidFill>
                  <a:schemeClr val="tx1"/>
                </a:solidFill>
                <a:latin typeface="Courier New" panose="02070309020205020404" pitchFamily="49" charset="0"/>
                <a:cs typeface="Courier New" panose="02070309020205020404" pitchFamily="49" charset="0"/>
              </a:rPr>
              <a:t>real-life accounts from World War 2</a:t>
            </a:r>
            <a:endParaRPr sz="2400" dirty="0">
              <a:solidFill>
                <a:schemeClr val="tx1"/>
              </a:solidFill>
              <a:latin typeface="Courier New" panose="02070309020205020404" pitchFamily="49" charset="0"/>
              <a:cs typeface="Courier New" panose="02070309020205020404" pitchFamily="49" charset="0"/>
            </a:endParaRPr>
          </a:p>
        </p:txBody>
      </p:sp>
      <p:pic>
        <p:nvPicPr>
          <p:cNvPr id="3" name="Picture 2">
            <a:extLst>
              <a:ext uri="{FF2B5EF4-FFF2-40B4-BE49-F238E27FC236}">
                <a16:creationId xmlns:a16="http://schemas.microsoft.com/office/drawing/2014/main" id="{E83B6BC9-61F8-4ACE-ABE7-4E9EBA3BAB01}"/>
              </a:ext>
            </a:extLst>
          </p:cNvPr>
          <p:cNvPicPr>
            <a:picLocks noChangeAspect="1"/>
          </p:cNvPicPr>
          <p:nvPr/>
        </p:nvPicPr>
        <p:blipFill>
          <a:blip r:embed="rId4"/>
          <a:stretch>
            <a:fillRect/>
          </a:stretch>
        </p:blipFill>
        <p:spPr>
          <a:xfrm>
            <a:off x="4939258" y="4124838"/>
            <a:ext cx="1538569" cy="29561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16"/>
          <p:cNvSpPr txBox="1">
            <a:spLocks noGrp="1"/>
          </p:cNvSpPr>
          <p:nvPr>
            <p:ph type="ctrTitle" idx="4294967295"/>
          </p:nvPr>
        </p:nvSpPr>
        <p:spPr>
          <a:xfrm>
            <a:off x="1102116" y="2519583"/>
            <a:ext cx="6593700" cy="5487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US" sz="2400" b="1" dirty="0">
                <a:latin typeface="Courier New" panose="02070309020205020404" pitchFamily="49" charset="0"/>
                <a:cs typeface="Courier New" panose="02070309020205020404" pitchFamily="49" charset="0"/>
              </a:rPr>
              <a:t>Flight Sergeant Alfred May</a:t>
            </a:r>
            <a:endParaRPr sz="2400" b="1" dirty="0">
              <a:latin typeface="Courier New" panose="02070309020205020404" pitchFamily="49" charset="0"/>
              <a:cs typeface="Courier New" panose="02070309020205020404" pitchFamily="49" charset="0"/>
            </a:endParaRPr>
          </a:p>
        </p:txBody>
      </p:sp>
      <p:sp>
        <p:nvSpPr>
          <p:cNvPr id="193" name="Google Shape;193;p16"/>
          <p:cNvSpPr txBox="1">
            <a:spLocks noGrp="1"/>
          </p:cNvSpPr>
          <p:nvPr>
            <p:ph type="subTitle" idx="4294967295"/>
          </p:nvPr>
        </p:nvSpPr>
        <p:spPr>
          <a:xfrm>
            <a:off x="1275150" y="3082179"/>
            <a:ext cx="6593700" cy="1131900"/>
          </a:xfrm>
          <a:prstGeom prst="rect">
            <a:avLst/>
          </a:prstGeom>
        </p:spPr>
        <p:txBody>
          <a:bodyPr spcFirstLastPara="1" wrap="square" lIns="0" tIns="0" rIns="0" bIns="0" anchor="t" anchorCtr="0">
            <a:noAutofit/>
          </a:bodyPr>
          <a:lstStyle/>
          <a:p>
            <a:pPr marL="0" lvl="0" indent="0">
              <a:buNone/>
            </a:pPr>
            <a:r>
              <a:rPr lang="en-US" sz="1100" dirty="0">
                <a:latin typeface="Courier New" panose="02070309020205020404" pitchFamily="49" charset="0"/>
                <a:cs typeface="Courier New" panose="02070309020205020404" pitchFamily="49" charset="0"/>
              </a:rPr>
              <a:t>Grandad later went on to work for the MOD (Military of </a:t>
            </a:r>
            <a:r>
              <a:rPr lang="en-US" sz="1100" dirty="0" err="1">
                <a:latin typeface="Courier New" panose="02070309020205020404" pitchFamily="49" charset="0"/>
                <a:cs typeface="Courier New" panose="02070309020205020404" pitchFamily="49" charset="0"/>
              </a:rPr>
              <a:t>Defence</a:t>
            </a:r>
            <a:r>
              <a:rPr lang="en-US" sz="1100" dirty="0">
                <a:latin typeface="Courier New" panose="02070309020205020404" pitchFamily="49" charset="0"/>
                <a:cs typeface="Courier New" panose="02070309020205020404" pitchFamily="49" charset="0"/>
              </a:rPr>
              <a:t>). I remember him talking about this! I feel quite sad that I know so little about his time in World War 2, but I understand why it must have been hard for him to talk about these times. I feel lucky to have had such a lovely Grandfather and the journal is very special. I’m very proud of him: as Winston Churchill said in reference to the RAF Pilots and bomber </a:t>
            </a:r>
            <a:r>
              <a:rPr lang="en-US" sz="1100">
                <a:latin typeface="Courier New" panose="02070309020205020404" pitchFamily="49" charset="0"/>
                <a:cs typeface="Courier New" panose="02070309020205020404" pitchFamily="49" charset="0"/>
              </a:rPr>
              <a:t>crews who </a:t>
            </a:r>
            <a:r>
              <a:rPr lang="en-US" sz="1100" dirty="0">
                <a:latin typeface="Courier New" panose="02070309020205020404" pitchFamily="49" charset="0"/>
                <a:cs typeface="Courier New" panose="02070309020205020404" pitchFamily="49" charset="0"/>
              </a:rPr>
              <a:t>helped to establish air superiority over England; “Never in the field of human conflict was so much owed by so many to so few”.</a:t>
            </a:r>
            <a:endParaRPr sz="1100" dirty="0">
              <a:latin typeface="Courier New" panose="02070309020205020404" pitchFamily="49" charset="0"/>
              <a:cs typeface="Courier New" panose="02070309020205020404" pitchFamily="49" charset="0"/>
            </a:endParaRPr>
          </a:p>
        </p:txBody>
      </p:sp>
      <p:pic>
        <p:nvPicPr>
          <p:cNvPr id="194" name="Google Shape;194;p16"/>
          <p:cNvPicPr preferRelativeResize="0"/>
          <p:nvPr/>
        </p:nvPicPr>
        <p:blipFill>
          <a:blip r:embed="rId3"/>
          <a:stretch>
            <a:fillRect/>
          </a:stretch>
        </p:blipFill>
        <p:spPr>
          <a:xfrm rot="5400000">
            <a:off x="1048747" y="897002"/>
            <a:ext cx="1825192" cy="1718453"/>
          </a:xfrm>
          <a:prstGeom prst="rect">
            <a:avLst/>
          </a:prstGeom>
          <a:ln>
            <a:noFill/>
          </a:ln>
          <a:effectLst>
            <a:softEdge rad="112500"/>
          </a:effectLst>
        </p:spPr>
      </p:pic>
      <p:sp>
        <p:nvSpPr>
          <p:cNvPr id="195" name="Google Shape;195;p16"/>
          <p:cNvSpPr txBox="1">
            <a:spLocks noGrp="1"/>
          </p:cNvSpPr>
          <p:nvPr>
            <p:ph type="sldNum" idx="12"/>
          </p:nvPr>
        </p:nvSpPr>
        <p:spPr>
          <a:xfrm>
            <a:off x="4297650" y="4594775"/>
            <a:ext cx="548700" cy="548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10</a:t>
            </a:fld>
            <a:endParaRPr/>
          </a:p>
        </p:txBody>
      </p:sp>
      <p:pic>
        <p:nvPicPr>
          <p:cNvPr id="3" name="Picture 2">
            <a:extLst>
              <a:ext uri="{FF2B5EF4-FFF2-40B4-BE49-F238E27FC236}">
                <a16:creationId xmlns:a16="http://schemas.microsoft.com/office/drawing/2014/main" id="{19336F10-C1C4-48CB-A8B1-83F51559C8FF}"/>
              </a:ext>
            </a:extLst>
          </p:cNvPr>
          <p:cNvPicPr>
            <a:picLocks noChangeAspect="1"/>
          </p:cNvPicPr>
          <p:nvPr/>
        </p:nvPicPr>
        <p:blipFill>
          <a:blip r:embed="rId4"/>
          <a:stretch>
            <a:fillRect/>
          </a:stretch>
        </p:blipFill>
        <p:spPr>
          <a:xfrm>
            <a:off x="3550726" y="929421"/>
            <a:ext cx="2174724" cy="1631043"/>
          </a:xfrm>
          <a:prstGeom prst="rect">
            <a:avLst/>
          </a:prstGeom>
          <a:ln>
            <a:noFill/>
          </a:ln>
          <a:effectLst>
            <a:softEdge rad="112500"/>
          </a:effectLst>
        </p:spPr>
      </p:pic>
      <p:pic>
        <p:nvPicPr>
          <p:cNvPr id="4" name="Picture 3">
            <a:extLst>
              <a:ext uri="{FF2B5EF4-FFF2-40B4-BE49-F238E27FC236}">
                <a16:creationId xmlns:a16="http://schemas.microsoft.com/office/drawing/2014/main" id="{73A9315C-E9A0-4683-86F0-2BEAF100CA7B}"/>
              </a:ext>
            </a:extLst>
          </p:cNvPr>
          <p:cNvPicPr>
            <a:picLocks noChangeAspect="1"/>
          </p:cNvPicPr>
          <p:nvPr/>
        </p:nvPicPr>
        <p:blipFill>
          <a:blip r:embed="rId5"/>
          <a:stretch>
            <a:fillRect/>
          </a:stretch>
        </p:blipFill>
        <p:spPr>
          <a:xfrm>
            <a:off x="6776484" y="805118"/>
            <a:ext cx="1163303" cy="2072817"/>
          </a:xfrm>
          <a:prstGeom prst="rect">
            <a:avLst/>
          </a:prstGeom>
          <a:ln>
            <a:noFill/>
          </a:ln>
          <a:effectLst>
            <a:softEdge rad="112500"/>
          </a:effectLst>
        </p:spPr>
      </p:pic>
    </p:spTree>
    <p:extLst>
      <p:ext uri="{BB962C8B-B14F-4D97-AF65-F5344CB8AC3E}">
        <p14:creationId xmlns:p14="http://schemas.microsoft.com/office/powerpoint/2010/main" val="33589627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328DFD6-DEA7-4F31-B18B-B4846BEEF975}"/>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11</a:t>
            </a:fld>
            <a:endParaRPr lang="en"/>
          </a:p>
        </p:txBody>
      </p:sp>
      <p:sp>
        <p:nvSpPr>
          <p:cNvPr id="3" name="TextBox 2">
            <a:extLst>
              <a:ext uri="{FF2B5EF4-FFF2-40B4-BE49-F238E27FC236}">
                <a16:creationId xmlns:a16="http://schemas.microsoft.com/office/drawing/2014/main" id="{2D1A543C-AD2C-4E43-A1A0-65AB0022FB50}"/>
              </a:ext>
            </a:extLst>
          </p:cNvPr>
          <p:cNvSpPr txBox="1"/>
          <p:nvPr/>
        </p:nvSpPr>
        <p:spPr>
          <a:xfrm>
            <a:off x="1199382" y="2140688"/>
            <a:ext cx="7293935" cy="523220"/>
          </a:xfrm>
          <a:prstGeom prst="rect">
            <a:avLst/>
          </a:prstGeom>
          <a:noFill/>
        </p:spPr>
        <p:txBody>
          <a:bodyPr wrap="square" rtlCol="0">
            <a:spAutoFit/>
          </a:bodyPr>
          <a:lstStyle/>
          <a:p>
            <a:r>
              <a:rPr lang="en-US" dirty="0"/>
              <a:t>On the next slides are some images from ‘Tail-end Charlie’ that you could use for your backgrounds if you wanted to. Just right click, copy and paste!</a:t>
            </a:r>
          </a:p>
        </p:txBody>
      </p:sp>
    </p:spTree>
    <p:extLst>
      <p:ext uri="{BB962C8B-B14F-4D97-AF65-F5344CB8AC3E}">
        <p14:creationId xmlns:p14="http://schemas.microsoft.com/office/powerpoint/2010/main" val="42844568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140CF53-1A6B-409B-8C5F-6590A9419CDC}"/>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12</a:t>
            </a:fld>
            <a:endParaRPr lang="en"/>
          </a:p>
        </p:txBody>
      </p:sp>
    </p:spTree>
    <p:extLst>
      <p:ext uri="{BB962C8B-B14F-4D97-AF65-F5344CB8AC3E}">
        <p14:creationId xmlns:p14="http://schemas.microsoft.com/office/powerpoint/2010/main" val="33816751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140CF53-1A6B-409B-8C5F-6590A9419CDC}"/>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13</a:t>
            </a:fld>
            <a:endParaRPr lang="en"/>
          </a:p>
        </p:txBody>
      </p:sp>
    </p:spTree>
    <p:extLst>
      <p:ext uri="{BB962C8B-B14F-4D97-AF65-F5344CB8AC3E}">
        <p14:creationId xmlns:p14="http://schemas.microsoft.com/office/powerpoint/2010/main" val="15327590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140CF53-1A6B-409B-8C5F-6590A9419CDC}"/>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14</a:t>
            </a:fld>
            <a:endParaRPr lang="en"/>
          </a:p>
        </p:txBody>
      </p:sp>
    </p:spTree>
    <p:extLst>
      <p:ext uri="{BB962C8B-B14F-4D97-AF65-F5344CB8AC3E}">
        <p14:creationId xmlns:p14="http://schemas.microsoft.com/office/powerpoint/2010/main" val="1373523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140CF53-1A6B-409B-8C5F-6590A9419CDC}"/>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15</a:t>
            </a:fld>
            <a:endParaRPr lang="en"/>
          </a:p>
        </p:txBody>
      </p:sp>
    </p:spTree>
    <p:extLst>
      <p:ext uri="{BB962C8B-B14F-4D97-AF65-F5344CB8AC3E}">
        <p14:creationId xmlns:p14="http://schemas.microsoft.com/office/powerpoint/2010/main" val="29550401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r="-24000" b="-2000"/>
          </a:stretch>
        </a:blipFill>
        <a:effectLst/>
      </p:bgPr>
    </p:bg>
    <p:spTree>
      <p:nvGrpSpPr>
        <p:cNvPr id="1" name="Shape 177"/>
        <p:cNvGrpSpPr/>
        <p:nvPr/>
      </p:nvGrpSpPr>
      <p:grpSpPr>
        <a:xfrm>
          <a:off x="0" y="0"/>
          <a:ext cx="0" cy="0"/>
          <a:chOff x="0" y="0"/>
          <a:chExt cx="0" cy="0"/>
        </a:xfrm>
      </p:grpSpPr>
      <p:sp>
        <p:nvSpPr>
          <p:cNvPr id="178" name="Google Shape;178;p14"/>
          <p:cNvSpPr txBox="1">
            <a:spLocks noGrp="1"/>
          </p:cNvSpPr>
          <p:nvPr>
            <p:ph type="ctrTitle"/>
          </p:nvPr>
        </p:nvSpPr>
        <p:spPr>
          <a:xfrm>
            <a:off x="2785950" y="546392"/>
            <a:ext cx="3572100" cy="2280768"/>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br>
              <a:rPr lang="en-US" dirty="0">
                <a:latin typeface="Segoe Script" panose="030B0504020000000003" pitchFamily="66" charset="0"/>
                <a:cs typeface="Dubai" panose="020B0503030403030204" pitchFamily="34" charset="-78"/>
              </a:rPr>
            </a:br>
            <a:br>
              <a:rPr lang="en-US" dirty="0">
                <a:latin typeface="Segoe Script" panose="030B0504020000000003" pitchFamily="66" charset="0"/>
                <a:cs typeface="Dubai" panose="020B0503030403030204" pitchFamily="34" charset="-78"/>
              </a:rPr>
            </a:br>
            <a:r>
              <a:rPr lang="en-US" dirty="0">
                <a:latin typeface="Segoe Script" panose="030B0504020000000003" pitchFamily="66" charset="0"/>
                <a:cs typeface="Dubai" panose="020B0503030403030204" pitchFamily="34" charset="-78"/>
              </a:rPr>
              <a:t>This story is told by:</a:t>
            </a:r>
            <a:br>
              <a:rPr lang="en-US" dirty="0">
                <a:latin typeface="Segoe Script" panose="030B0504020000000003" pitchFamily="66" charset="0"/>
                <a:cs typeface="Dubai" panose="020B0503030403030204" pitchFamily="34" charset="-78"/>
              </a:rPr>
            </a:br>
            <a:br>
              <a:rPr lang="en-US" dirty="0"/>
            </a:br>
            <a:r>
              <a:rPr lang="en-US" sz="2400" dirty="0" err="1">
                <a:solidFill>
                  <a:schemeClr val="tx1"/>
                </a:solidFill>
                <a:latin typeface="Courier New" panose="02070309020205020404" pitchFamily="49" charset="0"/>
                <a:cs typeface="Courier New" panose="02070309020205020404" pitchFamily="49" charset="0"/>
              </a:rPr>
              <a:t>Mrs</a:t>
            </a:r>
            <a:r>
              <a:rPr lang="en-US" sz="2400" dirty="0">
                <a:solidFill>
                  <a:schemeClr val="tx1"/>
                </a:solidFill>
                <a:latin typeface="Courier New" panose="02070309020205020404" pitchFamily="49" charset="0"/>
                <a:cs typeface="Courier New" panose="02070309020205020404" pitchFamily="49" charset="0"/>
              </a:rPr>
              <a:t> Towe</a:t>
            </a:r>
            <a:br>
              <a:rPr lang="en-US" sz="2400" dirty="0">
                <a:solidFill>
                  <a:schemeClr val="tx1"/>
                </a:solidFill>
                <a:latin typeface="Courier New" panose="02070309020205020404" pitchFamily="49" charset="0"/>
                <a:cs typeface="Courier New" panose="02070309020205020404" pitchFamily="49" charset="0"/>
              </a:rPr>
            </a:br>
            <a:r>
              <a:rPr lang="en-US" sz="2400" dirty="0">
                <a:solidFill>
                  <a:schemeClr val="tx1"/>
                </a:solidFill>
                <a:latin typeface="Courier New" panose="02070309020205020404" pitchFamily="49" charset="0"/>
                <a:cs typeface="Courier New" panose="02070309020205020404" pitchFamily="49" charset="0"/>
              </a:rPr>
              <a:t>(Bridge Schools English Lead)</a:t>
            </a:r>
            <a:endParaRPr sz="2400" dirty="0">
              <a:solidFill>
                <a:schemeClr val="tx1"/>
              </a:solidFill>
              <a:latin typeface="Courier New" panose="02070309020205020404" pitchFamily="49" charset="0"/>
              <a:cs typeface="Courier New" panose="02070309020205020404" pitchFamily="49" charset="0"/>
            </a:endParaRPr>
          </a:p>
        </p:txBody>
      </p:sp>
      <p:pic>
        <p:nvPicPr>
          <p:cNvPr id="3" name="Picture 2">
            <a:extLst>
              <a:ext uri="{FF2B5EF4-FFF2-40B4-BE49-F238E27FC236}">
                <a16:creationId xmlns:a16="http://schemas.microsoft.com/office/drawing/2014/main" id="{E83B6BC9-61F8-4ACE-ABE7-4E9EBA3BAB01}"/>
              </a:ext>
            </a:extLst>
          </p:cNvPr>
          <p:cNvPicPr>
            <a:picLocks noChangeAspect="1"/>
          </p:cNvPicPr>
          <p:nvPr/>
        </p:nvPicPr>
        <p:blipFill>
          <a:blip r:embed="rId4"/>
          <a:stretch>
            <a:fillRect/>
          </a:stretch>
        </p:blipFill>
        <p:spPr>
          <a:xfrm>
            <a:off x="4939258" y="4124838"/>
            <a:ext cx="1538569" cy="295610"/>
          </a:xfrm>
          <a:prstGeom prst="rect">
            <a:avLst/>
          </a:prstGeom>
        </p:spPr>
      </p:pic>
    </p:spTree>
    <p:extLst>
      <p:ext uri="{BB962C8B-B14F-4D97-AF65-F5344CB8AC3E}">
        <p14:creationId xmlns:p14="http://schemas.microsoft.com/office/powerpoint/2010/main" val="20057473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16"/>
          <p:cNvSpPr txBox="1">
            <a:spLocks noGrp="1"/>
          </p:cNvSpPr>
          <p:nvPr>
            <p:ph type="ctrTitle" idx="4294967295"/>
          </p:nvPr>
        </p:nvSpPr>
        <p:spPr>
          <a:xfrm>
            <a:off x="1275150" y="2505375"/>
            <a:ext cx="6593700" cy="5487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US" sz="2400" b="1" dirty="0">
                <a:latin typeface="Courier New" panose="02070309020205020404" pitchFamily="49" charset="0"/>
                <a:cs typeface="Courier New" panose="02070309020205020404" pitchFamily="49" charset="0"/>
              </a:rPr>
              <a:t>Flight Sergeant May</a:t>
            </a:r>
            <a:endParaRPr sz="2400" b="1" dirty="0">
              <a:latin typeface="Courier New" panose="02070309020205020404" pitchFamily="49" charset="0"/>
              <a:cs typeface="Courier New" panose="02070309020205020404" pitchFamily="49" charset="0"/>
            </a:endParaRPr>
          </a:p>
        </p:txBody>
      </p:sp>
      <p:sp>
        <p:nvSpPr>
          <p:cNvPr id="193" name="Google Shape;193;p16"/>
          <p:cNvSpPr txBox="1">
            <a:spLocks noGrp="1"/>
          </p:cNvSpPr>
          <p:nvPr>
            <p:ph type="subTitle" idx="4294967295"/>
          </p:nvPr>
        </p:nvSpPr>
        <p:spPr>
          <a:xfrm>
            <a:off x="1275150" y="3082179"/>
            <a:ext cx="6593700" cy="1131900"/>
          </a:xfrm>
          <a:prstGeom prst="rect">
            <a:avLst/>
          </a:prstGeom>
        </p:spPr>
        <p:txBody>
          <a:bodyPr spcFirstLastPara="1" wrap="square" lIns="0" tIns="0" rIns="0" bIns="0" anchor="t" anchorCtr="0">
            <a:noAutofit/>
          </a:bodyPr>
          <a:lstStyle/>
          <a:p>
            <a:pPr marL="0" lvl="0" indent="0" algn="ctr" rtl="0">
              <a:spcBef>
                <a:spcPts val="600"/>
              </a:spcBef>
              <a:spcAft>
                <a:spcPts val="0"/>
              </a:spcAft>
              <a:buNone/>
            </a:pPr>
            <a:r>
              <a:rPr lang="en-US" sz="1800" b="1" dirty="0">
                <a:latin typeface="Courier New" panose="02070309020205020404" pitchFamily="49" charset="0"/>
                <a:cs typeface="Courier New" panose="02070309020205020404" pitchFamily="49" charset="0"/>
              </a:rPr>
              <a:t>RAF: Squadrons 77 and 155</a:t>
            </a:r>
            <a:endParaRPr sz="1800" b="1" dirty="0">
              <a:latin typeface="Courier New" panose="02070309020205020404" pitchFamily="49" charset="0"/>
              <a:cs typeface="Courier New" panose="02070309020205020404" pitchFamily="49" charset="0"/>
            </a:endParaRPr>
          </a:p>
          <a:p>
            <a:pPr marL="0" lvl="0" indent="0" algn="ctr" rtl="0">
              <a:spcBef>
                <a:spcPts val="600"/>
              </a:spcBef>
              <a:spcAft>
                <a:spcPts val="0"/>
              </a:spcAft>
              <a:buClr>
                <a:schemeClr val="dk1"/>
              </a:buClr>
              <a:buSzPts val="1100"/>
              <a:buFont typeface="Arial"/>
              <a:buNone/>
            </a:pPr>
            <a:r>
              <a:rPr lang="en-US" sz="1800" dirty="0">
                <a:latin typeface="Courier New" panose="02070309020205020404" pitchFamily="49" charset="0"/>
                <a:cs typeface="Courier New" panose="02070309020205020404" pitchFamily="49" charset="0"/>
              </a:rPr>
              <a:t>My Grandfather, Alfred May, joined the RAF in World War 2 and flew to many countries. He was from St Germans in Cornwall</a:t>
            </a:r>
            <a:r>
              <a:rPr lang="en-US" sz="1800" dirty="0"/>
              <a:t>. </a:t>
            </a:r>
            <a:endParaRPr sz="1800" b="1" dirty="0"/>
          </a:p>
        </p:txBody>
      </p:sp>
      <p:pic>
        <p:nvPicPr>
          <p:cNvPr id="194" name="Google Shape;194;p16"/>
          <p:cNvPicPr preferRelativeResize="0"/>
          <p:nvPr/>
        </p:nvPicPr>
        <p:blipFill>
          <a:blip r:embed="rId3"/>
          <a:stretch>
            <a:fillRect/>
          </a:stretch>
        </p:blipFill>
        <p:spPr>
          <a:xfrm rot="5400000">
            <a:off x="3779905" y="872955"/>
            <a:ext cx="1825192" cy="1718453"/>
          </a:xfrm>
          <a:prstGeom prst="diamond">
            <a:avLst/>
          </a:prstGeom>
          <a:noFill/>
          <a:ln w="38100" cap="flat" cmpd="thinThick">
            <a:solidFill>
              <a:srgbClr val="B0C6D3"/>
            </a:solidFill>
            <a:prstDash val="solid"/>
            <a:round/>
            <a:headEnd type="none" w="sm" len="sm"/>
            <a:tailEnd type="none" w="sm" len="sm"/>
          </a:ln>
        </p:spPr>
      </p:pic>
      <p:sp>
        <p:nvSpPr>
          <p:cNvPr id="195" name="Google Shape;195;p16"/>
          <p:cNvSpPr txBox="1">
            <a:spLocks noGrp="1"/>
          </p:cNvSpPr>
          <p:nvPr>
            <p:ph type="sldNum" idx="12"/>
          </p:nvPr>
        </p:nvSpPr>
        <p:spPr>
          <a:xfrm>
            <a:off x="4297650" y="4594775"/>
            <a:ext cx="548700" cy="548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3</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Shape 255"/>
        <p:cNvGrpSpPr/>
        <p:nvPr/>
      </p:nvGrpSpPr>
      <p:grpSpPr>
        <a:xfrm>
          <a:off x="0" y="0"/>
          <a:ext cx="0" cy="0"/>
          <a:chOff x="0" y="0"/>
          <a:chExt cx="0" cy="0"/>
        </a:xfrm>
      </p:grpSpPr>
      <p:sp>
        <p:nvSpPr>
          <p:cNvPr id="256" name="Google Shape;256;p23"/>
          <p:cNvSpPr txBox="1">
            <a:spLocks noGrp="1"/>
          </p:cNvSpPr>
          <p:nvPr>
            <p:ph type="title"/>
          </p:nvPr>
        </p:nvSpPr>
        <p:spPr>
          <a:xfrm>
            <a:off x="796450" y="845975"/>
            <a:ext cx="3553500" cy="5487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A PICTURE IS WORTH A THOUSAND WORDS</a:t>
            </a:r>
            <a:endParaRPr/>
          </a:p>
        </p:txBody>
      </p:sp>
      <p:sp>
        <p:nvSpPr>
          <p:cNvPr id="257" name="Google Shape;257;p23"/>
          <p:cNvSpPr txBox="1">
            <a:spLocks noGrp="1"/>
          </p:cNvSpPr>
          <p:nvPr>
            <p:ph type="body" idx="1"/>
          </p:nvPr>
        </p:nvSpPr>
        <p:spPr>
          <a:xfrm>
            <a:off x="796450" y="1723499"/>
            <a:ext cx="3553500" cy="24045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US" sz="1200" dirty="0">
                <a:latin typeface="Courier New" panose="02070309020205020404" pitchFamily="49" charset="0"/>
                <a:cs typeface="Courier New" panose="02070309020205020404" pitchFamily="49" charset="0"/>
              </a:rPr>
              <a:t>Grandad kept this journal. He added his photos and notes to it during the overseas missions throughout the war. He never showed anyone the book and he never talked about the war. This book had been kept in a cupboard and I only recently found out some of the stories about his time serving in the RAF. He loved writing and keeping records and was a keen photographer, so luckily some of the pictures and notes helped me to get a glimpse into his experiences…. </a:t>
            </a:r>
            <a:endParaRPr sz="1200" dirty="0">
              <a:latin typeface="Courier New" panose="02070309020205020404" pitchFamily="49" charset="0"/>
              <a:cs typeface="Courier New" panose="02070309020205020404" pitchFamily="49" charset="0"/>
            </a:endParaRPr>
          </a:p>
        </p:txBody>
      </p:sp>
      <p:sp>
        <p:nvSpPr>
          <p:cNvPr id="258" name="Google Shape;258;p23"/>
          <p:cNvSpPr txBox="1">
            <a:spLocks noGrp="1"/>
          </p:cNvSpPr>
          <p:nvPr>
            <p:ph type="sldNum" idx="12"/>
          </p:nvPr>
        </p:nvSpPr>
        <p:spPr>
          <a:xfrm>
            <a:off x="4297650" y="4594775"/>
            <a:ext cx="548700" cy="548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4</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8000"/>
          </a:stretch>
        </a:blipFill>
        <a:effectLst/>
      </p:bgPr>
    </p:bg>
    <p:spTree>
      <p:nvGrpSpPr>
        <p:cNvPr id="1" name="Shape 262"/>
        <p:cNvGrpSpPr/>
        <p:nvPr/>
      </p:nvGrpSpPr>
      <p:grpSpPr>
        <a:xfrm>
          <a:off x="0" y="0"/>
          <a:ext cx="0" cy="0"/>
          <a:chOff x="0" y="0"/>
          <a:chExt cx="0" cy="0"/>
        </a:xfrm>
      </p:grpSpPr>
      <p:sp>
        <p:nvSpPr>
          <p:cNvPr id="264" name="Google Shape;264;p24"/>
          <p:cNvSpPr txBox="1">
            <a:spLocks noGrp="1"/>
          </p:cNvSpPr>
          <p:nvPr>
            <p:ph type="sldNum" idx="12"/>
          </p:nvPr>
        </p:nvSpPr>
        <p:spPr>
          <a:xfrm>
            <a:off x="4297650" y="4594775"/>
            <a:ext cx="548700" cy="306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5</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E4027AE-71D3-4BFF-AFB4-9BF19DCD8773}"/>
              </a:ext>
            </a:extLst>
          </p:cNvPr>
          <p:cNvSpPr>
            <a:spLocks noGrp="1"/>
          </p:cNvSpPr>
          <p:nvPr>
            <p:ph type="sldNum" idx="12"/>
          </p:nvPr>
        </p:nvSpPr>
        <p:spPr>
          <a:xfrm>
            <a:off x="4297650" y="4594775"/>
            <a:ext cx="548700" cy="306600"/>
          </a:xfrm>
        </p:spPr>
        <p:txBody>
          <a:bodyPr/>
          <a:lstStyle/>
          <a:p>
            <a:pPr marL="0" lvl="0" indent="0" algn="ctr" rtl="0">
              <a:spcBef>
                <a:spcPts val="0"/>
              </a:spcBef>
              <a:spcAft>
                <a:spcPts val="0"/>
              </a:spcAft>
              <a:buNone/>
            </a:pPr>
            <a:fld id="{00000000-1234-1234-1234-123412341234}" type="slidenum">
              <a:rPr lang="en" smtClean="0"/>
              <a:t>6</a:t>
            </a:fld>
            <a:endParaRPr lang="en"/>
          </a:p>
        </p:txBody>
      </p:sp>
      <p:pic>
        <p:nvPicPr>
          <p:cNvPr id="4" name="Picture 3">
            <a:extLst>
              <a:ext uri="{FF2B5EF4-FFF2-40B4-BE49-F238E27FC236}">
                <a16:creationId xmlns:a16="http://schemas.microsoft.com/office/drawing/2014/main" id="{03D94A2E-748C-41FB-9467-D72C9EE4EB07}"/>
              </a:ext>
            </a:extLst>
          </p:cNvPr>
          <p:cNvPicPr>
            <a:picLocks noChangeAspect="1"/>
          </p:cNvPicPr>
          <p:nvPr/>
        </p:nvPicPr>
        <p:blipFill>
          <a:blip r:embed="rId2"/>
          <a:stretch>
            <a:fillRect/>
          </a:stretch>
        </p:blipFill>
        <p:spPr>
          <a:xfrm>
            <a:off x="546098" y="1059542"/>
            <a:ext cx="2405744" cy="1202872"/>
          </a:xfrm>
          <a:prstGeom prst="rect">
            <a:avLst/>
          </a:prstGeom>
          <a:ln>
            <a:noFill/>
          </a:ln>
          <a:effectLst>
            <a:softEdge rad="112500"/>
          </a:effectLst>
        </p:spPr>
      </p:pic>
      <p:sp>
        <p:nvSpPr>
          <p:cNvPr id="5" name="TextBox 4">
            <a:extLst>
              <a:ext uri="{FF2B5EF4-FFF2-40B4-BE49-F238E27FC236}">
                <a16:creationId xmlns:a16="http://schemas.microsoft.com/office/drawing/2014/main" id="{F6051552-11D4-418D-8FCE-A96E4B1B2A1B}"/>
              </a:ext>
            </a:extLst>
          </p:cNvPr>
          <p:cNvSpPr txBox="1"/>
          <p:nvPr/>
        </p:nvSpPr>
        <p:spPr>
          <a:xfrm>
            <a:off x="1059543" y="399143"/>
            <a:ext cx="7518400" cy="307777"/>
          </a:xfrm>
          <a:prstGeom prst="rect">
            <a:avLst/>
          </a:prstGeom>
          <a:noFill/>
        </p:spPr>
        <p:txBody>
          <a:bodyPr wrap="square" rtlCol="0">
            <a:spAutoFit/>
          </a:bodyPr>
          <a:lstStyle/>
          <a:p>
            <a:r>
              <a:rPr lang="en-US" dirty="0"/>
              <a:t>His journal lists the planes that he flew in during the war as:</a:t>
            </a:r>
          </a:p>
        </p:txBody>
      </p:sp>
      <p:pic>
        <p:nvPicPr>
          <p:cNvPr id="7" name="Picture 6">
            <a:extLst>
              <a:ext uri="{FF2B5EF4-FFF2-40B4-BE49-F238E27FC236}">
                <a16:creationId xmlns:a16="http://schemas.microsoft.com/office/drawing/2014/main" id="{9975D446-F58A-485B-ACE4-8B10DBC3B9FC}"/>
              </a:ext>
            </a:extLst>
          </p:cNvPr>
          <p:cNvPicPr>
            <a:picLocks noChangeAspect="1"/>
          </p:cNvPicPr>
          <p:nvPr/>
        </p:nvPicPr>
        <p:blipFill>
          <a:blip r:embed="rId3"/>
          <a:stretch>
            <a:fillRect/>
          </a:stretch>
        </p:blipFill>
        <p:spPr>
          <a:xfrm>
            <a:off x="3038475" y="979715"/>
            <a:ext cx="3067050" cy="1485900"/>
          </a:xfrm>
          <a:prstGeom prst="rect">
            <a:avLst/>
          </a:prstGeom>
          <a:ln>
            <a:noFill/>
          </a:ln>
          <a:effectLst>
            <a:softEdge rad="112500"/>
          </a:effectLst>
        </p:spPr>
      </p:pic>
      <p:pic>
        <p:nvPicPr>
          <p:cNvPr id="9" name="Picture 8">
            <a:extLst>
              <a:ext uri="{FF2B5EF4-FFF2-40B4-BE49-F238E27FC236}">
                <a16:creationId xmlns:a16="http://schemas.microsoft.com/office/drawing/2014/main" id="{9F15AA10-AEAB-4E85-8C89-3017C8BA113F}"/>
              </a:ext>
            </a:extLst>
          </p:cNvPr>
          <p:cNvPicPr>
            <a:picLocks noChangeAspect="1"/>
          </p:cNvPicPr>
          <p:nvPr/>
        </p:nvPicPr>
        <p:blipFill>
          <a:blip r:embed="rId4"/>
          <a:stretch>
            <a:fillRect/>
          </a:stretch>
        </p:blipFill>
        <p:spPr>
          <a:xfrm>
            <a:off x="6429425" y="1021443"/>
            <a:ext cx="1769331" cy="1328964"/>
          </a:xfrm>
          <a:prstGeom prst="rect">
            <a:avLst/>
          </a:prstGeom>
          <a:ln>
            <a:noFill/>
          </a:ln>
          <a:effectLst>
            <a:softEdge rad="112500"/>
          </a:effectLst>
        </p:spPr>
      </p:pic>
      <p:pic>
        <p:nvPicPr>
          <p:cNvPr id="6" name="Picture 5">
            <a:extLst>
              <a:ext uri="{FF2B5EF4-FFF2-40B4-BE49-F238E27FC236}">
                <a16:creationId xmlns:a16="http://schemas.microsoft.com/office/drawing/2014/main" id="{74DCFDCB-EFF2-4D38-A76B-C86FFB73D88F}"/>
              </a:ext>
            </a:extLst>
          </p:cNvPr>
          <p:cNvPicPr>
            <a:picLocks noChangeAspect="1"/>
          </p:cNvPicPr>
          <p:nvPr/>
        </p:nvPicPr>
        <p:blipFill>
          <a:blip r:embed="rId5"/>
          <a:stretch>
            <a:fillRect/>
          </a:stretch>
        </p:blipFill>
        <p:spPr>
          <a:xfrm>
            <a:off x="724448" y="3198237"/>
            <a:ext cx="2049044" cy="917801"/>
          </a:xfrm>
          <a:prstGeom prst="rect">
            <a:avLst/>
          </a:prstGeom>
          <a:ln>
            <a:noFill/>
          </a:ln>
          <a:effectLst>
            <a:softEdge rad="112500"/>
          </a:effectLst>
        </p:spPr>
      </p:pic>
      <p:pic>
        <p:nvPicPr>
          <p:cNvPr id="10" name="Picture 9">
            <a:extLst>
              <a:ext uri="{FF2B5EF4-FFF2-40B4-BE49-F238E27FC236}">
                <a16:creationId xmlns:a16="http://schemas.microsoft.com/office/drawing/2014/main" id="{7DCFF64F-D623-4617-A2B5-92660016B891}"/>
              </a:ext>
            </a:extLst>
          </p:cNvPr>
          <p:cNvPicPr>
            <a:picLocks noChangeAspect="1"/>
          </p:cNvPicPr>
          <p:nvPr/>
        </p:nvPicPr>
        <p:blipFill>
          <a:blip r:embed="rId6"/>
          <a:stretch>
            <a:fillRect/>
          </a:stretch>
        </p:blipFill>
        <p:spPr>
          <a:xfrm>
            <a:off x="3537319" y="2872302"/>
            <a:ext cx="2069361" cy="1379574"/>
          </a:xfrm>
          <a:prstGeom prst="rect">
            <a:avLst/>
          </a:prstGeom>
          <a:ln>
            <a:noFill/>
          </a:ln>
          <a:effectLst>
            <a:softEdge rad="112500"/>
          </a:effectLst>
        </p:spPr>
      </p:pic>
      <p:pic>
        <p:nvPicPr>
          <p:cNvPr id="12" name="Picture 11">
            <a:extLst>
              <a:ext uri="{FF2B5EF4-FFF2-40B4-BE49-F238E27FC236}">
                <a16:creationId xmlns:a16="http://schemas.microsoft.com/office/drawing/2014/main" id="{E60AC9B9-034A-47BE-AD97-A6289A049872}"/>
              </a:ext>
            </a:extLst>
          </p:cNvPr>
          <p:cNvPicPr>
            <a:picLocks noChangeAspect="1"/>
          </p:cNvPicPr>
          <p:nvPr/>
        </p:nvPicPr>
        <p:blipFill>
          <a:blip r:embed="rId7"/>
          <a:stretch>
            <a:fillRect/>
          </a:stretch>
        </p:blipFill>
        <p:spPr>
          <a:xfrm>
            <a:off x="6309256" y="2849898"/>
            <a:ext cx="2110296" cy="1485901"/>
          </a:xfrm>
          <a:prstGeom prst="rect">
            <a:avLst/>
          </a:prstGeom>
          <a:ln>
            <a:noFill/>
          </a:ln>
          <a:effectLst>
            <a:softEdge rad="112500"/>
          </a:effectLst>
        </p:spPr>
      </p:pic>
      <p:sp>
        <p:nvSpPr>
          <p:cNvPr id="13" name="TextBox 12">
            <a:extLst>
              <a:ext uri="{FF2B5EF4-FFF2-40B4-BE49-F238E27FC236}">
                <a16:creationId xmlns:a16="http://schemas.microsoft.com/office/drawing/2014/main" id="{6BEC63FD-5C66-4A42-88D7-759C90461ADE}"/>
              </a:ext>
            </a:extLst>
          </p:cNvPr>
          <p:cNvSpPr txBox="1"/>
          <p:nvPr/>
        </p:nvSpPr>
        <p:spPr>
          <a:xfrm>
            <a:off x="609600" y="2350407"/>
            <a:ext cx="7809952" cy="261610"/>
          </a:xfrm>
          <a:prstGeom prst="rect">
            <a:avLst/>
          </a:prstGeom>
          <a:noFill/>
        </p:spPr>
        <p:txBody>
          <a:bodyPr wrap="square" rtlCol="0">
            <a:spAutoFit/>
          </a:bodyPr>
          <a:lstStyle/>
          <a:p>
            <a:r>
              <a:rPr lang="en-US" sz="1100" dirty="0">
                <a:latin typeface="Courier New" panose="02070309020205020404" pitchFamily="49" charset="0"/>
                <a:cs typeface="Courier New" panose="02070309020205020404" pitchFamily="49" charset="0"/>
              </a:rPr>
              <a:t>Dakota                         De Havilland Dominee                  Halifax Bomber</a:t>
            </a:r>
          </a:p>
        </p:txBody>
      </p:sp>
      <p:sp>
        <p:nvSpPr>
          <p:cNvPr id="14" name="TextBox 13">
            <a:extLst>
              <a:ext uri="{FF2B5EF4-FFF2-40B4-BE49-F238E27FC236}">
                <a16:creationId xmlns:a16="http://schemas.microsoft.com/office/drawing/2014/main" id="{CBE84FC3-81C0-4146-9451-85696ED68835}"/>
              </a:ext>
            </a:extLst>
          </p:cNvPr>
          <p:cNvSpPr txBox="1"/>
          <p:nvPr/>
        </p:nvSpPr>
        <p:spPr>
          <a:xfrm>
            <a:off x="724448" y="4251876"/>
            <a:ext cx="7695104" cy="261610"/>
          </a:xfrm>
          <a:prstGeom prst="rect">
            <a:avLst/>
          </a:prstGeom>
          <a:noFill/>
        </p:spPr>
        <p:txBody>
          <a:bodyPr wrap="square" rtlCol="0">
            <a:spAutoFit/>
          </a:bodyPr>
          <a:lstStyle/>
          <a:p>
            <a:r>
              <a:rPr lang="en-US" sz="1100" dirty="0">
                <a:latin typeface="Courier New" panose="02070309020205020404" pitchFamily="49" charset="0"/>
                <a:cs typeface="Courier New" panose="02070309020205020404" pitchFamily="49" charset="0"/>
              </a:rPr>
              <a:t>Liberator                      Percival Proctor                    Wellington Bomber</a:t>
            </a:r>
          </a:p>
        </p:txBody>
      </p:sp>
    </p:spTree>
    <p:extLst>
      <p:ext uri="{BB962C8B-B14F-4D97-AF65-F5344CB8AC3E}">
        <p14:creationId xmlns:p14="http://schemas.microsoft.com/office/powerpoint/2010/main" val="39664420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 b="-5000"/>
          </a:stretch>
        </a:blipFill>
        <a:effectLst/>
      </p:bgPr>
    </p:bg>
    <p:spTree>
      <p:nvGrpSpPr>
        <p:cNvPr id="1" name="Shape 199"/>
        <p:cNvGrpSpPr/>
        <p:nvPr/>
      </p:nvGrpSpPr>
      <p:grpSpPr>
        <a:xfrm>
          <a:off x="0" y="0"/>
          <a:ext cx="0" cy="0"/>
          <a:chOff x="0" y="0"/>
          <a:chExt cx="0" cy="0"/>
        </a:xfrm>
      </p:grpSpPr>
      <p:sp>
        <p:nvSpPr>
          <p:cNvPr id="200" name="Google Shape;200;p17"/>
          <p:cNvSpPr txBox="1">
            <a:spLocks noGrp="1"/>
          </p:cNvSpPr>
          <p:nvPr>
            <p:ph type="title"/>
          </p:nvPr>
        </p:nvSpPr>
        <p:spPr>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US" sz="2800" b="1" dirty="0">
                <a:solidFill>
                  <a:srgbClr val="B6D7A8"/>
                </a:solidFill>
                <a:latin typeface="Courier New" panose="02070309020205020404" pitchFamily="49" charset="0"/>
                <a:cs typeface="Courier New" panose="02070309020205020404" pitchFamily="49" charset="0"/>
              </a:rPr>
              <a:t>A Narrow Escape…</a:t>
            </a:r>
            <a:endParaRPr sz="2800" b="1" dirty="0">
              <a:solidFill>
                <a:srgbClr val="B6D7A8"/>
              </a:solidFill>
              <a:latin typeface="Courier New" panose="02070309020205020404" pitchFamily="49" charset="0"/>
              <a:cs typeface="Courier New" panose="02070309020205020404" pitchFamily="49" charset="0"/>
            </a:endParaRPr>
          </a:p>
        </p:txBody>
      </p:sp>
      <p:sp>
        <p:nvSpPr>
          <p:cNvPr id="201" name="Google Shape;201;p17"/>
          <p:cNvSpPr txBox="1">
            <a:spLocks noGrp="1"/>
          </p:cNvSpPr>
          <p:nvPr>
            <p:ph type="body" idx="1"/>
          </p:nvPr>
        </p:nvSpPr>
        <p:spPr>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US" sz="1200" dirty="0">
                <a:latin typeface="Courier New" panose="02070309020205020404" pitchFamily="49" charset="0"/>
                <a:cs typeface="Courier New" panose="02070309020205020404" pitchFamily="49" charset="0"/>
              </a:rPr>
              <a:t>One of Grandad’s planes was shot down over the sea. The pilot landed skillfully on the water, allowing the crew time to climb aboard a hooded life-raft, where they were lost at sea for a long time. When they were eventually found, they were very ill and taken to a RAF Convalescence hospital in Yorkshire. My Grandad never talked about the war and we only know this because my Grandmother found out when they visited </a:t>
            </a:r>
            <a:r>
              <a:rPr lang="en-US" sz="1200" dirty="0" err="1">
                <a:latin typeface="Courier New" panose="02070309020205020404" pitchFamily="49" charset="0"/>
                <a:cs typeface="Courier New" panose="02070309020205020404" pitchFamily="49" charset="0"/>
              </a:rPr>
              <a:t>Sewerby</a:t>
            </a:r>
            <a:r>
              <a:rPr lang="en-US" sz="1200" dirty="0">
                <a:latin typeface="Courier New" panose="02070309020205020404" pitchFamily="49" charset="0"/>
                <a:cs typeface="Courier New" panose="02070309020205020404" pitchFamily="49" charset="0"/>
              </a:rPr>
              <a:t> Hall in Yorkshire on holiday many years later and Grandad knew the house…</a:t>
            </a:r>
            <a:endParaRPr sz="1200" dirty="0">
              <a:latin typeface="Courier New" panose="02070309020205020404" pitchFamily="49" charset="0"/>
              <a:cs typeface="Courier New" panose="02070309020205020404" pitchFamily="49" charset="0"/>
            </a:endParaRPr>
          </a:p>
        </p:txBody>
      </p:sp>
      <p:pic>
        <p:nvPicPr>
          <p:cNvPr id="6" name="Picture 5">
            <a:extLst>
              <a:ext uri="{FF2B5EF4-FFF2-40B4-BE49-F238E27FC236}">
                <a16:creationId xmlns:a16="http://schemas.microsoft.com/office/drawing/2014/main" id="{33F4A788-32B3-4B56-8ED7-6A9DD25F5CD8}"/>
              </a:ext>
            </a:extLst>
          </p:cNvPr>
          <p:cNvPicPr>
            <a:picLocks noChangeAspect="1"/>
          </p:cNvPicPr>
          <p:nvPr/>
        </p:nvPicPr>
        <p:blipFill>
          <a:blip r:embed="rId4"/>
          <a:stretch>
            <a:fillRect/>
          </a:stretch>
        </p:blipFill>
        <p:spPr>
          <a:xfrm>
            <a:off x="5842246" y="1375100"/>
            <a:ext cx="2975181" cy="1671590"/>
          </a:xfrm>
          <a:prstGeom prst="rect">
            <a:avLst/>
          </a:prstGeom>
          <a:ln>
            <a:noFill/>
          </a:ln>
          <a:effectLst>
            <a:softEdge rad="112500"/>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 b="-5000"/>
          </a:stretch>
        </a:blipFill>
        <a:effectLst/>
      </p:bgPr>
    </p:bg>
    <p:spTree>
      <p:nvGrpSpPr>
        <p:cNvPr id="1" name="Shape 199"/>
        <p:cNvGrpSpPr/>
        <p:nvPr/>
      </p:nvGrpSpPr>
      <p:grpSpPr>
        <a:xfrm>
          <a:off x="0" y="0"/>
          <a:ext cx="0" cy="0"/>
          <a:chOff x="0" y="0"/>
          <a:chExt cx="0" cy="0"/>
        </a:xfrm>
      </p:grpSpPr>
      <p:sp>
        <p:nvSpPr>
          <p:cNvPr id="200" name="Google Shape;200;p17"/>
          <p:cNvSpPr txBox="1">
            <a:spLocks noGrp="1"/>
          </p:cNvSpPr>
          <p:nvPr>
            <p:ph type="title"/>
          </p:nvPr>
        </p:nvSpPr>
        <p:spPr>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US" sz="2800" b="1" dirty="0">
                <a:solidFill>
                  <a:srgbClr val="B6D7A8"/>
                </a:solidFill>
                <a:latin typeface="Courier New" panose="02070309020205020404" pitchFamily="49" charset="0"/>
                <a:cs typeface="Courier New" panose="02070309020205020404" pitchFamily="49" charset="0"/>
              </a:rPr>
              <a:t>The house today..</a:t>
            </a:r>
            <a:endParaRPr sz="2800" b="1" dirty="0">
              <a:solidFill>
                <a:srgbClr val="B6D7A8"/>
              </a:solidFill>
              <a:latin typeface="Courier New" panose="02070309020205020404" pitchFamily="49" charset="0"/>
              <a:cs typeface="Courier New" panose="02070309020205020404" pitchFamily="49" charset="0"/>
            </a:endParaRPr>
          </a:p>
        </p:txBody>
      </p:sp>
      <p:sp>
        <p:nvSpPr>
          <p:cNvPr id="201" name="Google Shape;201;p17"/>
          <p:cNvSpPr txBox="1">
            <a:spLocks noGrp="1"/>
          </p:cNvSpPr>
          <p:nvPr>
            <p:ph type="body" idx="1"/>
          </p:nvPr>
        </p:nvSpPr>
        <p:spPr>
          <a:prstGeom prst="rect">
            <a:avLst/>
          </a:prstGeom>
        </p:spPr>
        <p:txBody>
          <a:bodyPr spcFirstLastPara="1" wrap="square" lIns="0" tIns="0" rIns="0" bIns="0" anchor="t" anchorCtr="0">
            <a:noAutofit/>
          </a:bodyPr>
          <a:lstStyle/>
          <a:p>
            <a:pPr marL="0" lvl="0" indent="0" rtl="0">
              <a:spcBef>
                <a:spcPts val="0"/>
              </a:spcBef>
              <a:spcAft>
                <a:spcPts val="0"/>
              </a:spcAft>
              <a:buNone/>
            </a:pPr>
            <a:r>
              <a:rPr lang="en-US" sz="1200" dirty="0" err="1">
                <a:latin typeface="Courier New" panose="02070309020205020404" pitchFamily="49" charset="0"/>
                <a:cs typeface="Courier New" panose="02070309020205020404" pitchFamily="49" charset="0"/>
              </a:rPr>
              <a:t>Sewerby</a:t>
            </a:r>
            <a:r>
              <a:rPr lang="en-US" sz="1200" dirty="0">
                <a:latin typeface="Courier New" panose="02070309020205020404" pitchFamily="49" charset="0"/>
                <a:cs typeface="Courier New" panose="02070309020205020404" pitchFamily="49" charset="0"/>
              </a:rPr>
              <a:t> House in </a:t>
            </a:r>
            <a:r>
              <a:rPr lang="en-US" sz="1200" dirty="0" err="1">
                <a:latin typeface="Courier New" panose="02070309020205020404" pitchFamily="49" charset="0"/>
                <a:cs typeface="Courier New" panose="02070309020205020404" pitchFamily="49" charset="0"/>
              </a:rPr>
              <a:t>Bridlington</a:t>
            </a:r>
            <a:r>
              <a:rPr lang="en-US" sz="1200" dirty="0">
                <a:latin typeface="Courier New" panose="02070309020205020404" pitchFamily="49" charset="0"/>
                <a:cs typeface="Courier New" panose="02070309020205020404" pitchFamily="49" charset="0"/>
              </a:rPr>
              <a:t> was commissioned by the RAF in World War 2 as a hospital for those in service to convalesce. </a:t>
            </a:r>
          </a:p>
          <a:p>
            <a:pPr marL="0" lvl="0" indent="0" rtl="0">
              <a:spcBef>
                <a:spcPts val="0"/>
              </a:spcBef>
              <a:spcAft>
                <a:spcPts val="0"/>
              </a:spcAft>
              <a:buNone/>
            </a:pPr>
            <a:r>
              <a:rPr lang="en-US" sz="1200" dirty="0">
                <a:latin typeface="Courier New" panose="02070309020205020404" pitchFamily="49" charset="0"/>
                <a:cs typeface="Courier New" panose="02070309020205020404" pitchFamily="49" charset="0"/>
              </a:rPr>
              <a:t>By co-incidence, it is also now the Amy Johnson Museum. Amy Johnson was a pilot in world war 2 and she was the first female pilot to fly alone from England to Australia.</a:t>
            </a:r>
          </a:p>
          <a:p>
            <a:pPr marL="0" lvl="0" indent="0" rtl="0">
              <a:spcBef>
                <a:spcPts val="0"/>
              </a:spcBef>
              <a:spcAft>
                <a:spcPts val="0"/>
              </a:spcAft>
              <a:buNone/>
            </a:pPr>
            <a:endParaRPr lang="en-US" sz="1200" dirty="0">
              <a:latin typeface="Courier New" panose="02070309020205020404" pitchFamily="49" charset="0"/>
              <a:cs typeface="Courier New" panose="02070309020205020404" pitchFamily="49" charset="0"/>
            </a:endParaRPr>
          </a:p>
          <a:p>
            <a:pPr marL="0" lvl="0" indent="0" rtl="0">
              <a:spcBef>
                <a:spcPts val="0"/>
              </a:spcBef>
              <a:spcAft>
                <a:spcPts val="0"/>
              </a:spcAft>
              <a:buNone/>
            </a:pPr>
            <a:r>
              <a:rPr lang="en-US" sz="1200" dirty="0">
                <a:latin typeface="Courier New" panose="02070309020205020404" pitchFamily="49" charset="0"/>
                <a:cs typeface="Courier New" panose="02070309020205020404" pitchFamily="49" charset="0"/>
              </a:rPr>
              <a:t>As I have only recently found out this story about my Grandad, I plan to visit </a:t>
            </a:r>
            <a:r>
              <a:rPr lang="en-US" sz="1200" dirty="0" err="1">
                <a:latin typeface="Courier New" panose="02070309020205020404" pitchFamily="49" charset="0"/>
                <a:cs typeface="Courier New" panose="02070309020205020404" pitchFamily="49" charset="0"/>
              </a:rPr>
              <a:t>Bridlington</a:t>
            </a:r>
            <a:r>
              <a:rPr lang="en-US" sz="1200" dirty="0">
                <a:latin typeface="Courier New" panose="02070309020205020404" pitchFamily="49" charset="0"/>
                <a:cs typeface="Courier New" panose="02070309020205020404" pitchFamily="49" charset="0"/>
              </a:rPr>
              <a:t> next summer!</a:t>
            </a:r>
            <a:endParaRPr sz="1200" dirty="0">
              <a:latin typeface="Courier New" panose="02070309020205020404" pitchFamily="49" charset="0"/>
              <a:cs typeface="Courier New" panose="02070309020205020404" pitchFamily="49" charset="0"/>
            </a:endParaRPr>
          </a:p>
        </p:txBody>
      </p:sp>
      <p:pic>
        <p:nvPicPr>
          <p:cNvPr id="5" name="Picture 4">
            <a:extLst>
              <a:ext uri="{FF2B5EF4-FFF2-40B4-BE49-F238E27FC236}">
                <a16:creationId xmlns:a16="http://schemas.microsoft.com/office/drawing/2014/main" id="{FDB886EF-8877-4ED2-8F7F-8397D127FE3B}"/>
              </a:ext>
            </a:extLst>
          </p:cNvPr>
          <p:cNvPicPr>
            <a:picLocks noChangeAspect="1"/>
          </p:cNvPicPr>
          <p:nvPr/>
        </p:nvPicPr>
        <p:blipFill>
          <a:blip r:embed="rId4"/>
          <a:stretch>
            <a:fillRect/>
          </a:stretch>
        </p:blipFill>
        <p:spPr>
          <a:xfrm>
            <a:off x="6115050" y="515975"/>
            <a:ext cx="1790700" cy="2552700"/>
          </a:xfrm>
          <a:prstGeom prst="rect">
            <a:avLst/>
          </a:prstGeom>
          <a:ln>
            <a:noFill/>
          </a:ln>
          <a:effectLst>
            <a:softEdge rad="112500"/>
          </a:effectLst>
        </p:spPr>
      </p:pic>
    </p:spTree>
    <p:extLst>
      <p:ext uri="{BB962C8B-B14F-4D97-AF65-F5344CB8AC3E}">
        <p14:creationId xmlns:p14="http://schemas.microsoft.com/office/powerpoint/2010/main" val="19717278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6000" b="-18000"/>
          </a:stretch>
        </a:blipFill>
        <a:effectLst/>
      </p:bgPr>
    </p:bg>
    <p:spTree>
      <p:nvGrpSpPr>
        <p:cNvPr id="1" name="Shape 435"/>
        <p:cNvGrpSpPr/>
        <p:nvPr/>
      </p:nvGrpSpPr>
      <p:grpSpPr>
        <a:xfrm>
          <a:off x="0" y="0"/>
          <a:ext cx="0" cy="0"/>
          <a:chOff x="0" y="0"/>
          <a:chExt cx="0" cy="0"/>
        </a:xfrm>
      </p:grpSpPr>
      <p:sp>
        <p:nvSpPr>
          <p:cNvPr id="436" name="Google Shape;436;p37"/>
          <p:cNvSpPr txBox="1">
            <a:spLocks noGrp="1"/>
          </p:cNvSpPr>
          <p:nvPr>
            <p:ph type="title"/>
          </p:nvPr>
        </p:nvSpPr>
        <p:spPr>
          <a:xfrm>
            <a:off x="1003200" y="617375"/>
            <a:ext cx="7137600" cy="5487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US" dirty="0"/>
              <a:t>FACT OF INTEREST:</a:t>
            </a:r>
            <a:endParaRPr dirty="0"/>
          </a:p>
        </p:txBody>
      </p:sp>
      <p:sp>
        <p:nvSpPr>
          <p:cNvPr id="437" name="Google Shape;437;p37"/>
          <p:cNvSpPr txBox="1">
            <a:spLocks noGrp="1"/>
          </p:cNvSpPr>
          <p:nvPr>
            <p:ph type="body" idx="1"/>
          </p:nvPr>
        </p:nvSpPr>
        <p:spPr>
          <a:xfrm>
            <a:off x="1003200" y="1651819"/>
            <a:ext cx="7246065" cy="2298580"/>
          </a:xfrm>
          <a:prstGeom prst="rect">
            <a:avLst/>
          </a:prstGeom>
        </p:spPr>
        <p:txBody>
          <a:bodyPr spcFirstLastPara="1" wrap="square" lIns="0" tIns="0" rIns="0" bIns="0" anchor="t" anchorCtr="0">
            <a:noAutofit/>
          </a:bodyPr>
          <a:lstStyle/>
          <a:p>
            <a:pPr marL="0" lvl="0" indent="0">
              <a:buNone/>
            </a:pPr>
            <a:r>
              <a:rPr lang="en-US" sz="1800" dirty="0">
                <a:latin typeface="Courier New" panose="02070309020205020404" pitchFamily="49" charset="0"/>
                <a:cs typeface="Courier New" panose="02070309020205020404" pitchFamily="49" charset="0"/>
              </a:rPr>
              <a:t>Of 125,000 aircrew who served in the strategic bomber force between 1939 and 1945, 55,000 were killed and another 18,000 wounded or taken prisoner, a casualty rate of 60 per cent. Statistically, there was no more dangerous occupation during the war, except for that of U-boat crewman. The chance of being killed on a typical operation was one in 20, while the standard “tour” undertaken by a crew consisted of 30 ops.</a:t>
            </a:r>
            <a:endParaRPr sz="1800" dirty="0">
              <a:solidFill>
                <a:srgbClr val="8A9BA6"/>
              </a:solidFill>
              <a:latin typeface="Courier New" panose="02070309020205020404" pitchFamily="49" charset="0"/>
              <a:cs typeface="Courier New" panose="02070309020205020404" pitchFamily="49" charset="0"/>
            </a:endParaRPr>
          </a:p>
        </p:txBody>
      </p:sp>
      <p:sp>
        <p:nvSpPr>
          <p:cNvPr id="438" name="Google Shape;438;p37"/>
          <p:cNvSpPr txBox="1">
            <a:spLocks noGrp="1"/>
          </p:cNvSpPr>
          <p:nvPr>
            <p:ph type="sldNum" idx="12"/>
          </p:nvPr>
        </p:nvSpPr>
        <p:spPr>
          <a:xfrm>
            <a:off x="4297650" y="4594775"/>
            <a:ext cx="548700" cy="548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9</a:t>
            </a:fld>
            <a:endParaRPr/>
          </a:p>
        </p:txBody>
      </p:sp>
    </p:spTree>
  </p:cSld>
  <p:clrMapOvr>
    <a:masterClrMapping/>
  </p:clrMapOvr>
</p:sld>
</file>

<file path=ppt/theme/theme1.xml><?xml version="1.0" encoding="utf-8"?>
<a:theme xmlns:a="http://schemas.openxmlformats.org/drawingml/2006/main" name="Dion template">
  <a:themeElements>
    <a:clrScheme name="Custom 347">
      <a:dk1>
        <a:srgbClr val="434343"/>
      </a:dk1>
      <a:lt1>
        <a:srgbClr val="FFFFFF"/>
      </a:lt1>
      <a:dk2>
        <a:srgbClr val="8A9BA6"/>
      </a:dk2>
      <a:lt2>
        <a:srgbClr val="D8DEE2"/>
      </a:lt2>
      <a:accent1>
        <a:srgbClr val="99BAB6"/>
      </a:accent1>
      <a:accent2>
        <a:srgbClr val="6B93A0"/>
      </a:accent2>
      <a:accent3>
        <a:srgbClr val="C0C99A"/>
      </a:accent3>
      <a:accent4>
        <a:srgbClr val="96B079"/>
      </a:accent4>
      <a:accent5>
        <a:srgbClr val="F3EDD7"/>
      </a:accent5>
      <a:accent6>
        <a:srgbClr val="C3B3A3"/>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EFA64BF42F3E94FA06FC98E9CA69019" ma:contentTypeVersion="16" ma:contentTypeDescription="Create a new document." ma:contentTypeScope="" ma:versionID="a5f0dc3d67b6ad936299fa6c79dca020">
  <xsd:schema xmlns:xsd="http://www.w3.org/2001/XMLSchema" xmlns:xs="http://www.w3.org/2001/XMLSchema" xmlns:p="http://schemas.microsoft.com/office/2006/metadata/properties" xmlns:ns1="http://schemas.microsoft.com/sharepoint/v3" xmlns:ns3="80a37a0c-ae07-4534-8435-89bca404685b" xmlns:ns4="77c950e1-a06e-4810-b49d-f7f276b9a683" targetNamespace="http://schemas.microsoft.com/office/2006/metadata/properties" ma:root="true" ma:fieldsID="c7c8e7a766a3d3c0b77c4731297d4481" ns1:_="" ns3:_="" ns4:_="">
    <xsd:import namespace="http://schemas.microsoft.com/sharepoint/v3"/>
    <xsd:import namespace="80a37a0c-ae07-4534-8435-89bca404685b"/>
    <xsd:import namespace="77c950e1-a06e-4810-b49d-f7f276b9a683"/>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KeyPoints" minOccurs="0"/>
                <xsd:element ref="ns3:MediaServiceKeyPoints" minOccurs="0"/>
                <xsd:element ref="ns1:_ip_UnifiedCompliancePolicyProperties" minOccurs="0"/>
                <xsd:element ref="ns1:_ip_UnifiedCompliancePolicyUIAction" minOccurs="0"/>
                <xsd:element ref="ns3:MediaServiceAutoTags" minOccurs="0"/>
                <xsd:element ref="ns3:MediaServiceLocation" minOccurs="0"/>
                <xsd:element ref="ns3:MediaServiceGenerationTime" minOccurs="0"/>
                <xsd:element ref="ns3:MediaServiceEventHashCode" minOccurs="0"/>
                <xsd:element ref="ns3:MediaServiceOCR"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0a37a0c-ae07-4534-8435-89bca404685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AutoTags" ma:index="18" nillable="true" ma:displayName="Tags" ma:internalName="MediaServiceAutoTags"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7c950e1-a06e-4810-b49d-f7f276b9a68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8778C07D-C1CA-4A04-B1FF-557711F4462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80a37a0c-ae07-4534-8435-89bca404685b"/>
    <ds:schemaRef ds:uri="77c950e1-a06e-4810-b49d-f7f276b9a68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FA65997-C1CA-4D54-90B8-A0BA1A295DF8}">
  <ds:schemaRefs>
    <ds:schemaRef ds:uri="http://schemas.microsoft.com/sharepoint/v3/contenttype/forms"/>
  </ds:schemaRefs>
</ds:datastoreItem>
</file>

<file path=customXml/itemProps3.xml><?xml version="1.0" encoding="utf-8"?>
<ds:datastoreItem xmlns:ds="http://schemas.openxmlformats.org/officeDocument/2006/customXml" ds:itemID="{2DE62C5E-F3CE-4585-82F1-793F6848960C}">
  <ds:schemaRefs>
    <ds:schemaRef ds:uri="http://schemas.microsoft.com/office/2006/metadata/properties"/>
    <ds:schemaRef ds:uri="http://purl.org/dc/dcmitype/"/>
    <ds:schemaRef ds:uri="http://purl.org/dc/terms/"/>
    <ds:schemaRef ds:uri="http://schemas.microsoft.com/office/2006/documentManagement/types"/>
    <ds:schemaRef ds:uri="http://schemas.microsoft.com/office/infopath/2007/PartnerControls"/>
    <ds:schemaRef ds:uri="http://schemas.openxmlformats.org/package/2006/metadata/core-properties"/>
    <ds:schemaRef ds:uri="77c950e1-a06e-4810-b49d-f7f276b9a683"/>
    <ds:schemaRef ds:uri="80a37a0c-ae07-4534-8435-89bca404685b"/>
    <ds:schemaRef ds:uri="http://schemas.microsoft.com/sharepoint/v3"/>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4142</TotalTime>
  <Words>631</Words>
  <Application>Microsoft Office PowerPoint</Application>
  <PresentationFormat>On-screen Show (16:9)</PresentationFormat>
  <Paragraphs>33</Paragraphs>
  <Slides>15</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Courier New</vt:lpstr>
      <vt:lpstr>Dubai</vt:lpstr>
      <vt:lpstr>Frank Ruhl Libre</vt:lpstr>
      <vt:lpstr>Segoe Script</vt:lpstr>
      <vt:lpstr>Dion template</vt:lpstr>
      <vt:lpstr>  Wings to Words  An archive of  real-life accounts from World War 2</vt:lpstr>
      <vt:lpstr>  This story is told by:  Mrs Towe (Bridge Schools English Lead)</vt:lpstr>
      <vt:lpstr>Flight Sergeant May</vt:lpstr>
      <vt:lpstr>A PICTURE IS WORTH A THOUSAND WORDS</vt:lpstr>
      <vt:lpstr>PowerPoint Presentation</vt:lpstr>
      <vt:lpstr>PowerPoint Presentation</vt:lpstr>
      <vt:lpstr>A Narrow Escape…</vt:lpstr>
      <vt:lpstr>The house today..</vt:lpstr>
      <vt:lpstr>FACT OF INTEREST:</vt:lpstr>
      <vt:lpstr>Flight Sergeant Alfred May</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Danielle Towe (Wadebridge Primary)</dc:creator>
  <cp:lastModifiedBy>Headteacher </cp:lastModifiedBy>
  <cp:revision>46</cp:revision>
  <dcterms:modified xsi:type="dcterms:W3CDTF">2022-11-07T16:11:20Z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0x010100AEFA64BF42F3E94FA06FC98E9CA69019</vt:lpwstr>
  </property>
</Properties>
</file>