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65" r:id="rId5"/>
  </p:sldMasterIdLst>
  <p:notesMasterIdLst>
    <p:notesMasterId r:id="rId9"/>
  </p:notesMasterIdLst>
  <p:sldIdLst>
    <p:sldId id="262" r:id="rId6"/>
    <p:sldId id="264" r:id="rId7"/>
    <p:sldId id="265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025C7C-632D-4FDA-9C9B-B6C82A232E1C}" type="datetimeFigureOut">
              <a:rPr lang="en-GB" smtClean="0"/>
              <a:t>03/09/2024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168317-CF69-4028-B7F9-3C66108CEDE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56714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35ed75ccf_0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6" name="Google Shape;116;g35ed75ccf_0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0" name="Google Shape;120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5" name="Google Shape;105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bg>
      <p:bgPr>
        <a:solidFill>
          <a:schemeClr val="accen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520981" y="506503"/>
            <a:ext cx="11150039" cy="5844995"/>
          </a:xfrm>
          <a:custGeom>
            <a:avLst/>
            <a:gdLst/>
            <a:ahLst/>
            <a:cxnLst/>
            <a:rect l="l" t="t" r="r" b="b"/>
            <a:pathLst>
              <a:path w="285508" h="149667" fill="none" extrusionOk="0">
                <a:moveTo>
                  <a:pt x="252882" y="0"/>
                </a:moveTo>
                <a:lnTo>
                  <a:pt x="13220" y="0"/>
                </a:lnTo>
                <a:lnTo>
                  <a:pt x="13220" y="0"/>
                </a:lnTo>
                <a:lnTo>
                  <a:pt x="11826" y="61"/>
                </a:lnTo>
                <a:lnTo>
                  <a:pt x="10552" y="243"/>
                </a:lnTo>
                <a:lnTo>
                  <a:pt x="9279" y="607"/>
                </a:lnTo>
                <a:lnTo>
                  <a:pt x="8066" y="1031"/>
                </a:lnTo>
                <a:lnTo>
                  <a:pt x="6914" y="1577"/>
                </a:lnTo>
                <a:lnTo>
                  <a:pt x="5822" y="2244"/>
                </a:lnTo>
                <a:lnTo>
                  <a:pt x="4791" y="3032"/>
                </a:lnTo>
                <a:lnTo>
                  <a:pt x="3881" y="3881"/>
                </a:lnTo>
                <a:lnTo>
                  <a:pt x="3032" y="4791"/>
                </a:lnTo>
                <a:lnTo>
                  <a:pt x="2244" y="5822"/>
                </a:lnTo>
                <a:lnTo>
                  <a:pt x="1577" y="6914"/>
                </a:lnTo>
                <a:lnTo>
                  <a:pt x="1031" y="8066"/>
                </a:lnTo>
                <a:lnTo>
                  <a:pt x="607" y="9279"/>
                </a:lnTo>
                <a:lnTo>
                  <a:pt x="243" y="10552"/>
                </a:lnTo>
                <a:lnTo>
                  <a:pt x="61" y="11826"/>
                </a:lnTo>
                <a:lnTo>
                  <a:pt x="0" y="13220"/>
                </a:lnTo>
                <a:lnTo>
                  <a:pt x="0" y="136447"/>
                </a:lnTo>
                <a:lnTo>
                  <a:pt x="0" y="136447"/>
                </a:lnTo>
                <a:lnTo>
                  <a:pt x="61" y="137841"/>
                </a:lnTo>
                <a:lnTo>
                  <a:pt x="243" y="139115"/>
                </a:lnTo>
                <a:lnTo>
                  <a:pt x="607" y="140388"/>
                </a:lnTo>
                <a:lnTo>
                  <a:pt x="1031" y="141601"/>
                </a:lnTo>
                <a:lnTo>
                  <a:pt x="1577" y="142753"/>
                </a:lnTo>
                <a:lnTo>
                  <a:pt x="2244" y="143845"/>
                </a:lnTo>
                <a:lnTo>
                  <a:pt x="3032" y="144876"/>
                </a:lnTo>
                <a:lnTo>
                  <a:pt x="3881" y="145786"/>
                </a:lnTo>
                <a:lnTo>
                  <a:pt x="4791" y="146635"/>
                </a:lnTo>
                <a:lnTo>
                  <a:pt x="5822" y="147423"/>
                </a:lnTo>
                <a:lnTo>
                  <a:pt x="6914" y="148090"/>
                </a:lnTo>
                <a:lnTo>
                  <a:pt x="8066" y="148636"/>
                </a:lnTo>
                <a:lnTo>
                  <a:pt x="9279" y="149060"/>
                </a:lnTo>
                <a:lnTo>
                  <a:pt x="10552" y="149424"/>
                </a:lnTo>
                <a:lnTo>
                  <a:pt x="11826" y="149606"/>
                </a:lnTo>
                <a:lnTo>
                  <a:pt x="13220" y="149667"/>
                </a:lnTo>
                <a:lnTo>
                  <a:pt x="272288" y="149667"/>
                </a:lnTo>
                <a:lnTo>
                  <a:pt x="272288" y="149667"/>
                </a:lnTo>
                <a:lnTo>
                  <a:pt x="273682" y="149606"/>
                </a:lnTo>
                <a:lnTo>
                  <a:pt x="274956" y="149424"/>
                </a:lnTo>
                <a:lnTo>
                  <a:pt x="276229" y="149060"/>
                </a:lnTo>
                <a:lnTo>
                  <a:pt x="277442" y="148636"/>
                </a:lnTo>
                <a:lnTo>
                  <a:pt x="278594" y="148090"/>
                </a:lnTo>
                <a:lnTo>
                  <a:pt x="279686" y="147423"/>
                </a:lnTo>
                <a:lnTo>
                  <a:pt x="280717" y="146635"/>
                </a:lnTo>
                <a:lnTo>
                  <a:pt x="281627" y="145786"/>
                </a:lnTo>
                <a:lnTo>
                  <a:pt x="282476" y="144876"/>
                </a:lnTo>
                <a:lnTo>
                  <a:pt x="283264" y="143845"/>
                </a:lnTo>
                <a:lnTo>
                  <a:pt x="283931" y="142753"/>
                </a:lnTo>
                <a:lnTo>
                  <a:pt x="284477" y="141601"/>
                </a:lnTo>
                <a:lnTo>
                  <a:pt x="284901" y="140388"/>
                </a:lnTo>
                <a:lnTo>
                  <a:pt x="285265" y="139115"/>
                </a:lnTo>
                <a:lnTo>
                  <a:pt x="285447" y="137841"/>
                </a:lnTo>
                <a:lnTo>
                  <a:pt x="285508" y="136447"/>
                </a:lnTo>
                <a:lnTo>
                  <a:pt x="285508" y="32626"/>
                </a:lnTo>
              </a:path>
            </a:pathLst>
          </a:custGeom>
          <a:noFill/>
          <a:ln w="19050" cap="flat" cmpd="sng">
            <a:solidFill>
              <a:schemeClr val="lt1"/>
            </a:solidFill>
            <a:prstDash val="dot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914400" y="4382951"/>
            <a:ext cx="10363200" cy="1546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8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80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80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80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80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80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80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80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80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8408096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ubtitle">
  <p:cSld name="Subtitle">
    <p:bg>
      <p:bgPr>
        <a:solidFill>
          <a:schemeClr val="accent1"/>
        </a:solidFill>
        <a:effectLst/>
      </p:bgPr>
    </p:bg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3"/>
          <p:cNvSpPr/>
          <p:nvPr/>
        </p:nvSpPr>
        <p:spPr>
          <a:xfrm>
            <a:off x="520981" y="506503"/>
            <a:ext cx="11150039" cy="5844995"/>
          </a:xfrm>
          <a:custGeom>
            <a:avLst/>
            <a:gdLst/>
            <a:ahLst/>
            <a:cxnLst/>
            <a:rect l="l" t="t" r="r" b="b"/>
            <a:pathLst>
              <a:path w="285508" h="149667" fill="none" extrusionOk="0">
                <a:moveTo>
                  <a:pt x="252882" y="0"/>
                </a:moveTo>
                <a:lnTo>
                  <a:pt x="13220" y="0"/>
                </a:lnTo>
                <a:lnTo>
                  <a:pt x="13220" y="0"/>
                </a:lnTo>
                <a:lnTo>
                  <a:pt x="11826" y="61"/>
                </a:lnTo>
                <a:lnTo>
                  <a:pt x="10552" y="243"/>
                </a:lnTo>
                <a:lnTo>
                  <a:pt x="9279" y="607"/>
                </a:lnTo>
                <a:lnTo>
                  <a:pt x="8066" y="1031"/>
                </a:lnTo>
                <a:lnTo>
                  <a:pt x="6914" y="1577"/>
                </a:lnTo>
                <a:lnTo>
                  <a:pt x="5822" y="2244"/>
                </a:lnTo>
                <a:lnTo>
                  <a:pt x="4791" y="3032"/>
                </a:lnTo>
                <a:lnTo>
                  <a:pt x="3881" y="3881"/>
                </a:lnTo>
                <a:lnTo>
                  <a:pt x="3032" y="4791"/>
                </a:lnTo>
                <a:lnTo>
                  <a:pt x="2244" y="5822"/>
                </a:lnTo>
                <a:lnTo>
                  <a:pt x="1577" y="6914"/>
                </a:lnTo>
                <a:lnTo>
                  <a:pt x="1031" y="8066"/>
                </a:lnTo>
                <a:lnTo>
                  <a:pt x="607" y="9279"/>
                </a:lnTo>
                <a:lnTo>
                  <a:pt x="243" y="10552"/>
                </a:lnTo>
                <a:lnTo>
                  <a:pt x="61" y="11826"/>
                </a:lnTo>
                <a:lnTo>
                  <a:pt x="0" y="13220"/>
                </a:lnTo>
                <a:lnTo>
                  <a:pt x="0" y="136447"/>
                </a:lnTo>
                <a:lnTo>
                  <a:pt x="0" y="136447"/>
                </a:lnTo>
                <a:lnTo>
                  <a:pt x="61" y="137841"/>
                </a:lnTo>
                <a:lnTo>
                  <a:pt x="243" y="139115"/>
                </a:lnTo>
                <a:lnTo>
                  <a:pt x="607" y="140388"/>
                </a:lnTo>
                <a:lnTo>
                  <a:pt x="1031" y="141601"/>
                </a:lnTo>
                <a:lnTo>
                  <a:pt x="1577" y="142753"/>
                </a:lnTo>
                <a:lnTo>
                  <a:pt x="2244" y="143845"/>
                </a:lnTo>
                <a:lnTo>
                  <a:pt x="3032" y="144876"/>
                </a:lnTo>
                <a:lnTo>
                  <a:pt x="3881" y="145786"/>
                </a:lnTo>
                <a:lnTo>
                  <a:pt x="4791" y="146635"/>
                </a:lnTo>
                <a:lnTo>
                  <a:pt x="5822" y="147423"/>
                </a:lnTo>
                <a:lnTo>
                  <a:pt x="6914" y="148090"/>
                </a:lnTo>
                <a:lnTo>
                  <a:pt x="8066" y="148636"/>
                </a:lnTo>
                <a:lnTo>
                  <a:pt x="9279" y="149060"/>
                </a:lnTo>
                <a:lnTo>
                  <a:pt x="10552" y="149424"/>
                </a:lnTo>
                <a:lnTo>
                  <a:pt x="11826" y="149606"/>
                </a:lnTo>
                <a:lnTo>
                  <a:pt x="13220" y="149667"/>
                </a:lnTo>
                <a:lnTo>
                  <a:pt x="272288" y="149667"/>
                </a:lnTo>
                <a:lnTo>
                  <a:pt x="272288" y="149667"/>
                </a:lnTo>
                <a:lnTo>
                  <a:pt x="273682" y="149606"/>
                </a:lnTo>
                <a:lnTo>
                  <a:pt x="274956" y="149424"/>
                </a:lnTo>
                <a:lnTo>
                  <a:pt x="276229" y="149060"/>
                </a:lnTo>
                <a:lnTo>
                  <a:pt x="277442" y="148636"/>
                </a:lnTo>
                <a:lnTo>
                  <a:pt x="278594" y="148090"/>
                </a:lnTo>
                <a:lnTo>
                  <a:pt x="279686" y="147423"/>
                </a:lnTo>
                <a:lnTo>
                  <a:pt x="280717" y="146635"/>
                </a:lnTo>
                <a:lnTo>
                  <a:pt x="281627" y="145786"/>
                </a:lnTo>
                <a:lnTo>
                  <a:pt x="282476" y="144876"/>
                </a:lnTo>
                <a:lnTo>
                  <a:pt x="283264" y="143845"/>
                </a:lnTo>
                <a:lnTo>
                  <a:pt x="283931" y="142753"/>
                </a:lnTo>
                <a:lnTo>
                  <a:pt x="284477" y="141601"/>
                </a:lnTo>
                <a:lnTo>
                  <a:pt x="284901" y="140388"/>
                </a:lnTo>
                <a:lnTo>
                  <a:pt x="285265" y="139115"/>
                </a:lnTo>
                <a:lnTo>
                  <a:pt x="285447" y="137841"/>
                </a:lnTo>
                <a:lnTo>
                  <a:pt x="285508" y="136447"/>
                </a:lnTo>
                <a:lnTo>
                  <a:pt x="285508" y="32626"/>
                </a:lnTo>
              </a:path>
            </a:pathLst>
          </a:custGeom>
          <a:noFill/>
          <a:ln w="19050" cap="flat" cmpd="sng">
            <a:solidFill>
              <a:schemeClr val="dk1"/>
            </a:solidFill>
            <a:prstDash val="dot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4" name="Google Shape;14;p3"/>
          <p:cNvSpPr txBox="1">
            <a:spLocks noGrp="1"/>
          </p:cNvSpPr>
          <p:nvPr>
            <p:ph type="ctrTitle"/>
          </p:nvPr>
        </p:nvSpPr>
        <p:spPr>
          <a:xfrm>
            <a:off x="914400" y="3635123"/>
            <a:ext cx="10363200" cy="1546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ubTitle" idx="1"/>
          </p:nvPr>
        </p:nvSpPr>
        <p:spPr>
          <a:xfrm>
            <a:off x="914400" y="5107537"/>
            <a:ext cx="10363200" cy="104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0334393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2 columns" type="twoColTx">
  <p:cSld name="Title + 2 columns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6"/>
          <p:cNvSpPr/>
          <p:nvPr/>
        </p:nvSpPr>
        <p:spPr>
          <a:xfrm>
            <a:off x="520981" y="506503"/>
            <a:ext cx="11150039" cy="5844995"/>
          </a:xfrm>
          <a:custGeom>
            <a:avLst/>
            <a:gdLst/>
            <a:ahLst/>
            <a:cxnLst/>
            <a:rect l="l" t="t" r="r" b="b"/>
            <a:pathLst>
              <a:path w="285508" h="149667" fill="none" extrusionOk="0">
                <a:moveTo>
                  <a:pt x="252882" y="0"/>
                </a:moveTo>
                <a:lnTo>
                  <a:pt x="13220" y="0"/>
                </a:lnTo>
                <a:lnTo>
                  <a:pt x="13220" y="0"/>
                </a:lnTo>
                <a:lnTo>
                  <a:pt x="11826" y="61"/>
                </a:lnTo>
                <a:lnTo>
                  <a:pt x="10552" y="243"/>
                </a:lnTo>
                <a:lnTo>
                  <a:pt x="9279" y="607"/>
                </a:lnTo>
                <a:lnTo>
                  <a:pt x="8066" y="1031"/>
                </a:lnTo>
                <a:lnTo>
                  <a:pt x="6914" y="1577"/>
                </a:lnTo>
                <a:lnTo>
                  <a:pt x="5822" y="2244"/>
                </a:lnTo>
                <a:lnTo>
                  <a:pt x="4791" y="3032"/>
                </a:lnTo>
                <a:lnTo>
                  <a:pt x="3881" y="3881"/>
                </a:lnTo>
                <a:lnTo>
                  <a:pt x="3032" y="4791"/>
                </a:lnTo>
                <a:lnTo>
                  <a:pt x="2244" y="5822"/>
                </a:lnTo>
                <a:lnTo>
                  <a:pt x="1577" y="6914"/>
                </a:lnTo>
                <a:lnTo>
                  <a:pt x="1031" y="8066"/>
                </a:lnTo>
                <a:lnTo>
                  <a:pt x="607" y="9279"/>
                </a:lnTo>
                <a:lnTo>
                  <a:pt x="243" y="10552"/>
                </a:lnTo>
                <a:lnTo>
                  <a:pt x="61" y="11826"/>
                </a:lnTo>
                <a:lnTo>
                  <a:pt x="0" y="13220"/>
                </a:lnTo>
                <a:lnTo>
                  <a:pt x="0" y="136447"/>
                </a:lnTo>
                <a:lnTo>
                  <a:pt x="0" y="136447"/>
                </a:lnTo>
                <a:lnTo>
                  <a:pt x="61" y="137841"/>
                </a:lnTo>
                <a:lnTo>
                  <a:pt x="243" y="139115"/>
                </a:lnTo>
                <a:lnTo>
                  <a:pt x="607" y="140388"/>
                </a:lnTo>
                <a:lnTo>
                  <a:pt x="1031" y="141601"/>
                </a:lnTo>
                <a:lnTo>
                  <a:pt x="1577" y="142753"/>
                </a:lnTo>
                <a:lnTo>
                  <a:pt x="2244" y="143845"/>
                </a:lnTo>
                <a:lnTo>
                  <a:pt x="3032" y="144876"/>
                </a:lnTo>
                <a:lnTo>
                  <a:pt x="3881" y="145786"/>
                </a:lnTo>
                <a:lnTo>
                  <a:pt x="4791" y="146635"/>
                </a:lnTo>
                <a:lnTo>
                  <a:pt x="5822" y="147423"/>
                </a:lnTo>
                <a:lnTo>
                  <a:pt x="6914" y="148090"/>
                </a:lnTo>
                <a:lnTo>
                  <a:pt x="8066" y="148636"/>
                </a:lnTo>
                <a:lnTo>
                  <a:pt x="9279" y="149060"/>
                </a:lnTo>
                <a:lnTo>
                  <a:pt x="10552" y="149424"/>
                </a:lnTo>
                <a:lnTo>
                  <a:pt x="11826" y="149606"/>
                </a:lnTo>
                <a:lnTo>
                  <a:pt x="13220" y="149667"/>
                </a:lnTo>
                <a:lnTo>
                  <a:pt x="272288" y="149667"/>
                </a:lnTo>
                <a:lnTo>
                  <a:pt x="272288" y="149667"/>
                </a:lnTo>
                <a:lnTo>
                  <a:pt x="273682" y="149606"/>
                </a:lnTo>
                <a:lnTo>
                  <a:pt x="274956" y="149424"/>
                </a:lnTo>
                <a:lnTo>
                  <a:pt x="276229" y="149060"/>
                </a:lnTo>
                <a:lnTo>
                  <a:pt x="277442" y="148636"/>
                </a:lnTo>
                <a:lnTo>
                  <a:pt x="278594" y="148090"/>
                </a:lnTo>
                <a:lnTo>
                  <a:pt x="279686" y="147423"/>
                </a:lnTo>
                <a:lnTo>
                  <a:pt x="280717" y="146635"/>
                </a:lnTo>
                <a:lnTo>
                  <a:pt x="281627" y="145786"/>
                </a:lnTo>
                <a:lnTo>
                  <a:pt x="282476" y="144876"/>
                </a:lnTo>
                <a:lnTo>
                  <a:pt x="283264" y="143845"/>
                </a:lnTo>
                <a:lnTo>
                  <a:pt x="283931" y="142753"/>
                </a:lnTo>
                <a:lnTo>
                  <a:pt x="284477" y="141601"/>
                </a:lnTo>
                <a:lnTo>
                  <a:pt x="284901" y="140388"/>
                </a:lnTo>
                <a:lnTo>
                  <a:pt x="285265" y="139115"/>
                </a:lnTo>
                <a:lnTo>
                  <a:pt x="285447" y="137841"/>
                </a:lnTo>
                <a:lnTo>
                  <a:pt x="285508" y="136447"/>
                </a:lnTo>
                <a:lnTo>
                  <a:pt x="285508" y="32626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dot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8" name="Google Shape;28;p6"/>
          <p:cNvSpPr txBox="1">
            <a:spLocks noGrp="1"/>
          </p:cNvSpPr>
          <p:nvPr>
            <p:ph type="title"/>
          </p:nvPr>
        </p:nvSpPr>
        <p:spPr>
          <a:xfrm>
            <a:off x="1229333" y="1189033"/>
            <a:ext cx="9154800" cy="114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5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5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5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5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5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5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5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5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58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6"/>
          <p:cNvSpPr txBox="1">
            <a:spLocks noGrp="1"/>
          </p:cNvSpPr>
          <p:nvPr>
            <p:ph type="body" idx="1"/>
          </p:nvPr>
        </p:nvSpPr>
        <p:spPr>
          <a:xfrm>
            <a:off x="1229333" y="2516504"/>
            <a:ext cx="4724400" cy="403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57189">
              <a:spcBef>
                <a:spcPts val="80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57189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2pPr>
            <a:lvl3pPr marL="1828754" lvl="2" indent="-457189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3pPr>
            <a:lvl4pPr marL="2438339" lvl="3" indent="-457189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marL="3047924" lvl="4" indent="-457189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marL="3657509" lvl="5" indent="-457189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marL="4267093" lvl="6" indent="-457189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marL="4876678" lvl="7" indent="-457189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marL="5486263" lvl="8" indent="-457189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30" name="Google Shape;30;p6"/>
          <p:cNvSpPr txBox="1">
            <a:spLocks noGrp="1"/>
          </p:cNvSpPr>
          <p:nvPr>
            <p:ph type="body" idx="2"/>
          </p:nvPr>
        </p:nvSpPr>
        <p:spPr>
          <a:xfrm>
            <a:off x="6238249" y="2516504"/>
            <a:ext cx="4724400" cy="403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57189">
              <a:spcBef>
                <a:spcPts val="80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57189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2pPr>
            <a:lvl3pPr marL="1828754" lvl="2" indent="-457189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3pPr>
            <a:lvl4pPr marL="2438339" lvl="3" indent="-457189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marL="3047924" lvl="4" indent="-457189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marL="3657509" lvl="5" indent="-457189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marL="4267093" lvl="6" indent="-457189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marL="4876678" lvl="7" indent="-457189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marL="5486263" lvl="8" indent="-457189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31" name="Google Shape;31;p6"/>
          <p:cNvSpPr txBox="1">
            <a:spLocks noGrp="1"/>
          </p:cNvSpPr>
          <p:nvPr>
            <p:ph type="sldNum" idx="12"/>
          </p:nvPr>
        </p:nvSpPr>
        <p:spPr>
          <a:xfrm>
            <a:off x="11472533" y="6120400"/>
            <a:ext cx="719600" cy="737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accent1"/>
                </a:solidFill>
              </a:defRPr>
            </a:lvl1pPr>
            <a:lvl2pPr lvl="1">
              <a:buNone/>
              <a:defRPr>
                <a:solidFill>
                  <a:schemeClr val="accent1"/>
                </a:solidFill>
              </a:defRPr>
            </a:lvl2pPr>
            <a:lvl3pPr lvl="2">
              <a:buNone/>
              <a:defRPr>
                <a:solidFill>
                  <a:schemeClr val="accent1"/>
                </a:solidFill>
              </a:defRPr>
            </a:lvl3pPr>
            <a:lvl4pPr lvl="3">
              <a:buNone/>
              <a:defRPr>
                <a:solidFill>
                  <a:schemeClr val="accent1"/>
                </a:solidFill>
              </a:defRPr>
            </a:lvl4pPr>
            <a:lvl5pPr lvl="4">
              <a:buNone/>
              <a:defRPr>
                <a:solidFill>
                  <a:schemeClr val="accent1"/>
                </a:solidFill>
              </a:defRPr>
            </a:lvl5pPr>
            <a:lvl6pPr lvl="5">
              <a:buNone/>
              <a:defRPr>
                <a:solidFill>
                  <a:schemeClr val="accent1"/>
                </a:solidFill>
              </a:defRPr>
            </a:lvl6pPr>
            <a:lvl7pPr lvl="6">
              <a:buNone/>
              <a:defRPr>
                <a:solidFill>
                  <a:schemeClr val="accent1"/>
                </a:solidFill>
              </a:defRPr>
            </a:lvl7pPr>
            <a:lvl8pPr lvl="7">
              <a:buNone/>
              <a:defRPr>
                <a:solidFill>
                  <a:schemeClr val="accent1"/>
                </a:solidFill>
              </a:defRPr>
            </a:lvl8pPr>
            <a:lvl9pPr lvl="8">
              <a:buNone/>
              <a:defRPr>
                <a:solidFill>
                  <a:schemeClr val="accent1"/>
                </a:solidFill>
              </a:defRPr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4757444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1"/>
          <p:cNvSpPr txBox="1">
            <a:spLocks noGrp="1"/>
          </p:cNvSpPr>
          <p:nvPr>
            <p:ph type="sldNum" idx="12"/>
          </p:nvPr>
        </p:nvSpPr>
        <p:spPr>
          <a:xfrm>
            <a:off x="11472533" y="6120400"/>
            <a:ext cx="719600" cy="737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  <p:sp>
        <p:nvSpPr>
          <p:cNvPr id="53" name="Google Shape;53;p11"/>
          <p:cNvSpPr/>
          <p:nvPr/>
        </p:nvSpPr>
        <p:spPr>
          <a:xfrm>
            <a:off x="520981" y="506503"/>
            <a:ext cx="11150039" cy="5844995"/>
          </a:xfrm>
          <a:custGeom>
            <a:avLst/>
            <a:gdLst/>
            <a:ahLst/>
            <a:cxnLst/>
            <a:rect l="l" t="t" r="r" b="b"/>
            <a:pathLst>
              <a:path w="285508" h="149667" fill="none" extrusionOk="0">
                <a:moveTo>
                  <a:pt x="252882" y="0"/>
                </a:moveTo>
                <a:lnTo>
                  <a:pt x="13220" y="0"/>
                </a:lnTo>
                <a:lnTo>
                  <a:pt x="13220" y="0"/>
                </a:lnTo>
                <a:lnTo>
                  <a:pt x="11826" y="61"/>
                </a:lnTo>
                <a:lnTo>
                  <a:pt x="10552" y="243"/>
                </a:lnTo>
                <a:lnTo>
                  <a:pt x="9279" y="607"/>
                </a:lnTo>
                <a:lnTo>
                  <a:pt x="8066" y="1031"/>
                </a:lnTo>
                <a:lnTo>
                  <a:pt x="6914" y="1577"/>
                </a:lnTo>
                <a:lnTo>
                  <a:pt x="5822" y="2244"/>
                </a:lnTo>
                <a:lnTo>
                  <a:pt x="4791" y="3032"/>
                </a:lnTo>
                <a:lnTo>
                  <a:pt x="3881" y="3881"/>
                </a:lnTo>
                <a:lnTo>
                  <a:pt x="3032" y="4791"/>
                </a:lnTo>
                <a:lnTo>
                  <a:pt x="2244" y="5822"/>
                </a:lnTo>
                <a:lnTo>
                  <a:pt x="1577" y="6914"/>
                </a:lnTo>
                <a:lnTo>
                  <a:pt x="1031" y="8066"/>
                </a:lnTo>
                <a:lnTo>
                  <a:pt x="607" y="9279"/>
                </a:lnTo>
                <a:lnTo>
                  <a:pt x="243" y="10552"/>
                </a:lnTo>
                <a:lnTo>
                  <a:pt x="61" y="11826"/>
                </a:lnTo>
                <a:lnTo>
                  <a:pt x="0" y="13220"/>
                </a:lnTo>
                <a:lnTo>
                  <a:pt x="0" y="136447"/>
                </a:lnTo>
                <a:lnTo>
                  <a:pt x="0" y="136447"/>
                </a:lnTo>
                <a:lnTo>
                  <a:pt x="61" y="137841"/>
                </a:lnTo>
                <a:lnTo>
                  <a:pt x="243" y="139115"/>
                </a:lnTo>
                <a:lnTo>
                  <a:pt x="607" y="140388"/>
                </a:lnTo>
                <a:lnTo>
                  <a:pt x="1031" y="141601"/>
                </a:lnTo>
                <a:lnTo>
                  <a:pt x="1577" y="142753"/>
                </a:lnTo>
                <a:lnTo>
                  <a:pt x="2244" y="143845"/>
                </a:lnTo>
                <a:lnTo>
                  <a:pt x="3032" y="144876"/>
                </a:lnTo>
                <a:lnTo>
                  <a:pt x="3881" y="145786"/>
                </a:lnTo>
                <a:lnTo>
                  <a:pt x="4791" y="146635"/>
                </a:lnTo>
                <a:lnTo>
                  <a:pt x="5822" y="147423"/>
                </a:lnTo>
                <a:lnTo>
                  <a:pt x="6914" y="148090"/>
                </a:lnTo>
                <a:lnTo>
                  <a:pt x="8066" y="148636"/>
                </a:lnTo>
                <a:lnTo>
                  <a:pt x="9279" y="149060"/>
                </a:lnTo>
                <a:lnTo>
                  <a:pt x="10552" y="149424"/>
                </a:lnTo>
                <a:lnTo>
                  <a:pt x="11826" y="149606"/>
                </a:lnTo>
                <a:lnTo>
                  <a:pt x="13220" y="149667"/>
                </a:lnTo>
                <a:lnTo>
                  <a:pt x="272288" y="149667"/>
                </a:lnTo>
                <a:lnTo>
                  <a:pt x="272288" y="149667"/>
                </a:lnTo>
                <a:lnTo>
                  <a:pt x="273682" y="149606"/>
                </a:lnTo>
                <a:lnTo>
                  <a:pt x="274956" y="149424"/>
                </a:lnTo>
                <a:lnTo>
                  <a:pt x="276229" y="149060"/>
                </a:lnTo>
                <a:lnTo>
                  <a:pt x="277442" y="148636"/>
                </a:lnTo>
                <a:lnTo>
                  <a:pt x="278594" y="148090"/>
                </a:lnTo>
                <a:lnTo>
                  <a:pt x="279686" y="147423"/>
                </a:lnTo>
                <a:lnTo>
                  <a:pt x="280717" y="146635"/>
                </a:lnTo>
                <a:lnTo>
                  <a:pt x="281627" y="145786"/>
                </a:lnTo>
                <a:lnTo>
                  <a:pt x="282476" y="144876"/>
                </a:lnTo>
                <a:lnTo>
                  <a:pt x="283264" y="143845"/>
                </a:lnTo>
                <a:lnTo>
                  <a:pt x="283931" y="142753"/>
                </a:lnTo>
                <a:lnTo>
                  <a:pt x="284477" y="141601"/>
                </a:lnTo>
                <a:lnTo>
                  <a:pt x="284901" y="140388"/>
                </a:lnTo>
                <a:lnTo>
                  <a:pt x="285265" y="139115"/>
                </a:lnTo>
                <a:lnTo>
                  <a:pt x="285447" y="137841"/>
                </a:lnTo>
                <a:lnTo>
                  <a:pt x="285508" y="136447"/>
                </a:lnTo>
                <a:lnTo>
                  <a:pt x="285508" y="32626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dot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22769871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bg>
      <p:bgPr>
        <a:solidFill>
          <a:schemeClr val="accen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520981" y="506503"/>
            <a:ext cx="11150039" cy="5844995"/>
          </a:xfrm>
          <a:custGeom>
            <a:avLst/>
            <a:gdLst/>
            <a:ahLst/>
            <a:cxnLst/>
            <a:rect l="l" t="t" r="r" b="b"/>
            <a:pathLst>
              <a:path w="285508" h="149667" fill="none" extrusionOk="0">
                <a:moveTo>
                  <a:pt x="252882" y="0"/>
                </a:moveTo>
                <a:lnTo>
                  <a:pt x="13220" y="0"/>
                </a:lnTo>
                <a:lnTo>
                  <a:pt x="13220" y="0"/>
                </a:lnTo>
                <a:lnTo>
                  <a:pt x="11826" y="61"/>
                </a:lnTo>
                <a:lnTo>
                  <a:pt x="10552" y="243"/>
                </a:lnTo>
                <a:lnTo>
                  <a:pt x="9279" y="607"/>
                </a:lnTo>
                <a:lnTo>
                  <a:pt x="8066" y="1031"/>
                </a:lnTo>
                <a:lnTo>
                  <a:pt x="6914" y="1577"/>
                </a:lnTo>
                <a:lnTo>
                  <a:pt x="5822" y="2244"/>
                </a:lnTo>
                <a:lnTo>
                  <a:pt x="4791" y="3032"/>
                </a:lnTo>
                <a:lnTo>
                  <a:pt x="3881" y="3881"/>
                </a:lnTo>
                <a:lnTo>
                  <a:pt x="3032" y="4791"/>
                </a:lnTo>
                <a:lnTo>
                  <a:pt x="2244" y="5822"/>
                </a:lnTo>
                <a:lnTo>
                  <a:pt x="1577" y="6914"/>
                </a:lnTo>
                <a:lnTo>
                  <a:pt x="1031" y="8066"/>
                </a:lnTo>
                <a:lnTo>
                  <a:pt x="607" y="9279"/>
                </a:lnTo>
                <a:lnTo>
                  <a:pt x="243" y="10552"/>
                </a:lnTo>
                <a:lnTo>
                  <a:pt x="61" y="11826"/>
                </a:lnTo>
                <a:lnTo>
                  <a:pt x="0" y="13220"/>
                </a:lnTo>
                <a:lnTo>
                  <a:pt x="0" y="136447"/>
                </a:lnTo>
                <a:lnTo>
                  <a:pt x="0" y="136447"/>
                </a:lnTo>
                <a:lnTo>
                  <a:pt x="61" y="137841"/>
                </a:lnTo>
                <a:lnTo>
                  <a:pt x="243" y="139115"/>
                </a:lnTo>
                <a:lnTo>
                  <a:pt x="607" y="140388"/>
                </a:lnTo>
                <a:lnTo>
                  <a:pt x="1031" y="141601"/>
                </a:lnTo>
                <a:lnTo>
                  <a:pt x="1577" y="142753"/>
                </a:lnTo>
                <a:lnTo>
                  <a:pt x="2244" y="143845"/>
                </a:lnTo>
                <a:lnTo>
                  <a:pt x="3032" y="144876"/>
                </a:lnTo>
                <a:lnTo>
                  <a:pt x="3881" y="145786"/>
                </a:lnTo>
                <a:lnTo>
                  <a:pt x="4791" y="146635"/>
                </a:lnTo>
                <a:lnTo>
                  <a:pt x="5822" y="147423"/>
                </a:lnTo>
                <a:lnTo>
                  <a:pt x="6914" y="148090"/>
                </a:lnTo>
                <a:lnTo>
                  <a:pt x="8066" y="148636"/>
                </a:lnTo>
                <a:lnTo>
                  <a:pt x="9279" y="149060"/>
                </a:lnTo>
                <a:lnTo>
                  <a:pt x="10552" y="149424"/>
                </a:lnTo>
                <a:lnTo>
                  <a:pt x="11826" y="149606"/>
                </a:lnTo>
                <a:lnTo>
                  <a:pt x="13220" y="149667"/>
                </a:lnTo>
                <a:lnTo>
                  <a:pt x="272288" y="149667"/>
                </a:lnTo>
                <a:lnTo>
                  <a:pt x="272288" y="149667"/>
                </a:lnTo>
                <a:lnTo>
                  <a:pt x="273682" y="149606"/>
                </a:lnTo>
                <a:lnTo>
                  <a:pt x="274956" y="149424"/>
                </a:lnTo>
                <a:lnTo>
                  <a:pt x="276229" y="149060"/>
                </a:lnTo>
                <a:lnTo>
                  <a:pt x="277442" y="148636"/>
                </a:lnTo>
                <a:lnTo>
                  <a:pt x="278594" y="148090"/>
                </a:lnTo>
                <a:lnTo>
                  <a:pt x="279686" y="147423"/>
                </a:lnTo>
                <a:lnTo>
                  <a:pt x="280717" y="146635"/>
                </a:lnTo>
                <a:lnTo>
                  <a:pt x="281627" y="145786"/>
                </a:lnTo>
                <a:lnTo>
                  <a:pt x="282476" y="144876"/>
                </a:lnTo>
                <a:lnTo>
                  <a:pt x="283264" y="143845"/>
                </a:lnTo>
                <a:lnTo>
                  <a:pt x="283931" y="142753"/>
                </a:lnTo>
                <a:lnTo>
                  <a:pt x="284477" y="141601"/>
                </a:lnTo>
                <a:lnTo>
                  <a:pt x="284901" y="140388"/>
                </a:lnTo>
                <a:lnTo>
                  <a:pt x="285265" y="139115"/>
                </a:lnTo>
                <a:lnTo>
                  <a:pt x="285447" y="137841"/>
                </a:lnTo>
                <a:lnTo>
                  <a:pt x="285508" y="136447"/>
                </a:lnTo>
                <a:lnTo>
                  <a:pt x="285508" y="32626"/>
                </a:lnTo>
              </a:path>
            </a:pathLst>
          </a:custGeom>
          <a:noFill/>
          <a:ln w="19050" cap="flat" cmpd="sng">
            <a:solidFill>
              <a:schemeClr val="lt1"/>
            </a:solidFill>
            <a:prstDash val="dot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867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914400" y="4382951"/>
            <a:ext cx="10363200" cy="154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80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80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80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80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80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80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80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80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80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014946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2 columns" type="twoColTx">
  <p:cSld name="Title + 2 columns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3"/>
          <p:cNvSpPr/>
          <p:nvPr/>
        </p:nvSpPr>
        <p:spPr>
          <a:xfrm>
            <a:off x="520981" y="506503"/>
            <a:ext cx="11150039" cy="5844995"/>
          </a:xfrm>
          <a:custGeom>
            <a:avLst/>
            <a:gdLst/>
            <a:ahLst/>
            <a:cxnLst/>
            <a:rect l="l" t="t" r="r" b="b"/>
            <a:pathLst>
              <a:path w="285508" h="149667" fill="none" extrusionOk="0">
                <a:moveTo>
                  <a:pt x="252882" y="0"/>
                </a:moveTo>
                <a:lnTo>
                  <a:pt x="13220" y="0"/>
                </a:lnTo>
                <a:lnTo>
                  <a:pt x="13220" y="0"/>
                </a:lnTo>
                <a:lnTo>
                  <a:pt x="11826" y="61"/>
                </a:lnTo>
                <a:lnTo>
                  <a:pt x="10552" y="243"/>
                </a:lnTo>
                <a:lnTo>
                  <a:pt x="9279" y="607"/>
                </a:lnTo>
                <a:lnTo>
                  <a:pt x="8066" y="1031"/>
                </a:lnTo>
                <a:lnTo>
                  <a:pt x="6914" y="1577"/>
                </a:lnTo>
                <a:lnTo>
                  <a:pt x="5822" y="2244"/>
                </a:lnTo>
                <a:lnTo>
                  <a:pt x="4791" y="3032"/>
                </a:lnTo>
                <a:lnTo>
                  <a:pt x="3881" y="3881"/>
                </a:lnTo>
                <a:lnTo>
                  <a:pt x="3032" y="4791"/>
                </a:lnTo>
                <a:lnTo>
                  <a:pt x="2244" y="5822"/>
                </a:lnTo>
                <a:lnTo>
                  <a:pt x="1577" y="6914"/>
                </a:lnTo>
                <a:lnTo>
                  <a:pt x="1031" y="8066"/>
                </a:lnTo>
                <a:lnTo>
                  <a:pt x="607" y="9279"/>
                </a:lnTo>
                <a:lnTo>
                  <a:pt x="243" y="10552"/>
                </a:lnTo>
                <a:lnTo>
                  <a:pt x="61" y="11826"/>
                </a:lnTo>
                <a:lnTo>
                  <a:pt x="0" y="13220"/>
                </a:lnTo>
                <a:lnTo>
                  <a:pt x="0" y="136447"/>
                </a:lnTo>
                <a:lnTo>
                  <a:pt x="0" y="136447"/>
                </a:lnTo>
                <a:lnTo>
                  <a:pt x="61" y="137841"/>
                </a:lnTo>
                <a:lnTo>
                  <a:pt x="243" y="139115"/>
                </a:lnTo>
                <a:lnTo>
                  <a:pt x="607" y="140388"/>
                </a:lnTo>
                <a:lnTo>
                  <a:pt x="1031" y="141601"/>
                </a:lnTo>
                <a:lnTo>
                  <a:pt x="1577" y="142753"/>
                </a:lnTo>
                <a:lnTo>
                  <a:pt x="2244" y="143845"/>
                </a:lnTo>
                <a:lnTo>
                  <a:pt x="3032" y="144876"/>
                </a:lnTo>
                <a:lnTo>
                  <a:pt x="3881" y="145786"/>
                </a:lnTo>
                <a:lnTo>
                  <a:pt x="4791" y="146635"/>
                </a:lnTo>
                <a:lnTo>
                  <a:pt x="5822" y="147423"/>
                </a:lnTo>
                <a:lnTo>
                  <a:pt x="6914" y="148090"/>
                </a:lnTo>
                <a:lnTo>
                  <a:pt x="8066" y="148636"/>
                </a:lnTo>
                <a:lnTo>
                  <a:pt x="9279" y="149060"/>
                </a:lnTo>
                <a:lnTo>
                  <a:pt x="10552" y="149424"/>
                </a:lnTo>
                <a:lnTo>
                  <a:pt x="11826" y="149606"/>
                </a:lnTo>
                <a:lnTo>
                  <a:pt x="13220" y="149667"/>
                </a:lnTo>
                <a:lnTo>
                  <a:pt x="272288" y="149667"/>
                </a:lnTo>
                <a:lnTo>
                  <a:pt x="272288" y="149667"/>
                </a:lnTo>
                <a:lnTo>
                  <a:pt x="273682" y="149606"/>
                </a:lnTo>
                <a:lnTo>
                  <a:pt x="274956" y="149424"/>
                </a:lnTo>
                <a:lnTo>
                  <a:pt x="276229" y="149060"/>
                </a:lnTo>
                <a:lnTo>
                  <a:pt x="277442" y="148636"/>
                </a:lnTo>
                <a:lnTo>
                  <a:pt x="278594" y="148090"/>
                </a:lnTo>
                <a:lnTo>
                  <a:pt x="279686" y="147423"/>
                </a:lnTo>
                <a:lnTo>
                  <a:pt x="280717" y="146635"/>
                </a:lnTo>
                <a:lnTo>
                  <a:pt x="281627" y="145786"/>
                </a:lnTo>
                <a:lnTo>
                  <a:pt x="282476" y="144876"/>
                </a:lnTo>
                <a:lnTo>
                  <a:pt x="283264" y="143845"/>
                </a:lnTo>
                <a:lnTo>
                  <a:pt x="283931" y="142753"/>
                </a:lnTo>
                <a:lnTo>
                  <a:pt x="284477" y="141601"/>
                </a:lnTo>
                <a:lnTo>
                  <a:pt x="284901" y="140388"/>
                </a:lnTo>
                <a:lnTo>
                  <a:pt x="285265" y="139115"/>
                </a:lnTo>
                <a:lnTo>
                  <a:pt x="285447" y="137841"/>
                </a:lnTo>
                <a:lnTo>
                  <a:pt x="285508" y="136447"/>
                </a:lnTo>
                <a:lnTo>
                  <a:pt x="285508" y="32626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dot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867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1229333" y="1189033"/>
            <a:ext cx="9154800" cy="114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8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body" idx="1"/>
          </p:nvPr>
        </p:nvSpPr>
        <p:spPr>
          <a:xfrm>
            <a:off x="1229333" y="2516504"/>
            <a:ext cx="4724400" cy="403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57189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57189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2pPr>
            <a:lvl3pPr marL="1828754" lvl="2" indent="-457189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3pPr>
            <a:lvl4pPr marL="2438339" lvl="3" indent="-457189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marL="3047924" lvl="4" indent="-457189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marL="3657509" lvl="5" indent="-457189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marL="4267093" lvl="6" indent="-457189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marL="4876678" lvl="7" indent="-457189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marL="5486263" lvl="8" indent="-457189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body" idx="2"/>
          </p:nvPr>
        </p:nvSpPr>
        <p:spPr>
          <a:xfrm>
            <a:off x="6238249" y="2516504"/>
            <a:ext cx="4724400" cy="403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57189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57189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2pPr>
            <a:lvl3pPr marL="1828754" lvl="2" indent="-457189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3pPr>
            <a:lvl4pPr marL="2438339" lvl="3" indent="-457189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marL="3047924" lvl="4" indent="-457189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marL="3657509" lvl="5" indent="-457189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marL="4267093" lvl="6" indent="-457189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marL="4876678" lvl="7" indent="-457189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marL="5486263" lvl="8" indent="-457189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sldNum" idx="12"/>
          </p:nvPr>
        </p:nvSpPr>
        <p:spPr>
          <a:xfrm>
            <a:off x="11472533" y="6120400"/>
            <a:ext cx="719600" cy="73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733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733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733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733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733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733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733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733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733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02141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ubtitle">
  <p:cSld name="Subtitle">
    <p:bg>
      <p:bgPr>
        <a:solidFill>
          <a:schemeClr val="accent1"/>
        </a:solidFill>
        <a:effectLst/>
      </p:bgPr>
    </p:bg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/>
          <p:nvPr/>
        </p:nvSpPr>
        <p:spPr>
          <a:xfrm>
            <a:off x="520981" y="506503"/>
            <a:ext cx="11150039" cy="5844995"/>
          </a:xfrm>
          <a:custGeom>
            <a:avLst/>
            <a:gdLst/>
            <a:ahLst/>
            <a:cxnLst/>
            <a:rect l="l" t="t" r="r" b="b"/>
            <a:pathLst>
              <a:path w="285508" h="149667" fill="none" extrusionOk="0">
                <a:moveTo>
                  <a:pt x="252882" y="0"/>
                </a:moveTo>
                <a:lnTo>
                  <a:pt x="13220" y="0"/>
                </a:lnTo>
                <a:lnTo>
                  <a:pt x="13220" y="0"/>
                </a:lnTo>
                <a:lnTo>
                  <a:pt x="11826" y="61"/>
                </a:lnTo>
                <a:lnTo>
                  <a:pt x="10552" y="243"/>
                </a:lnTo>
                <a:lnTo>
                  <a:pt x="9279" y="607"/>
                </a:lnTo>
                <a:lnTo>
                  <a:pt x="8066" y="1031"/>
                </a:lnTo>
                <a:lnTo>
                  <a:pt x="6914" y="1577"/>
                </a:lnTo>
                <a:lnTo>
                  <a:pt x="5822" y="2244"/>
                </a:lnTo>
                <a:lnTo>
                  <a:pt x="4791" y="3032"/>
                </a:lnTo>
                <a:lnTo>
                  <a:pt x="3881" y="3881"/>
                </a:lnTo>
                <a:lnTo>
                  <a:pt x="3032" y="4791"/>
                </a:lnTo>
                <a:lnTo>
                  <a:pt x="2244" y="5822"/>
                </a:lnTo>
                <a:lnTo>
                  <a:pt x="1577" y="6914"/>
                </a:lnTo>
                <a:lnTo>
                  <a:pt x="1031" y="8066"/>
                </a:lnTo>
                <a:lnTo>
                  <a:pt x="607" y="9279"/>
                </a:lnTo>
                <a:lnTo>
                  <a:pt x="243" y="10552"/>
                </a:lnTo>
                <a:lnTo>
                  <a:pt x="61" y="11826"/>
                </a:lnTo>
                <a:lnTo>
                  <a:pt x="0" y="13220"/>
                </a:lnTo>
                <a:lnTo>
                  <a:pt x="0" y="136447"/>
                </a:lnTo>
                <a:lnTo>
                  <a:pt x="0" y="136447"/>
                </a:lnTo>
                <a:lnTo>
                  <a:pt x="61" y="137841"/>
                </a:lnTo>
                <a:lnTo>
                  <a:pt x="243" y="139115"/>
                </a:lnTo>
                <a:lnTo>
                  <a:pt x="607" y="140388"/>
                </a:lnTo>
                <a:lnTo>
                  <a:pt x="1031" y="141601"/>
                </a:lnTo>
                <a:lnTo>
                  <a:pt x="1577" y="142753"/>
                </a:lnTo>
                <a:lnTo>
                  <a:pt x="2244" y="143845"/>
                </a:lnTo>
                <a:lnTo>
                  <a:pt x="3032" y="144876"/>
                </a:lnTo>
                <a:lnTo>
                  <a:pt x="3881" y="145786"/>
                </a:lnTo>
                <a:lnTo>
                  <a:pt x="4791" y="146635"/>
                </a:lnTo>
                <a:lnTo>
                  <a:pt x="5822" y="147423"/>
                </a:lnTo>
                <a:lnTo>
                  <a:pt x="6914" y="148090"/>
                </a:lnTo>
                <a:lnTo>
                  <a:pt x="8066" y="148636"/>
                </a:lnTo>
                <a:lnTo>
                  <a:pt x="9279" y="149060"/>
                </a:lnTo>
                <a:lnTo>
                  <a:pt x="10552" y="149424"/>
                </a:lnTo>
                <a:lnTo>
                  <a:pt x="11826" y="149606"/>
                </a:lnTo>
                <a:lnTo>
                  <a:pt x="13220" y="149667"/>
                </a:lnTo>
                <a:lnTo>
                  <a:pt x="272288" y="149667"/>
                </a:lnTo>
                <a:lnTo>
                  <a:pt x="272288" y="149667"/>
                </a:lnTo>
                <a:lnTo>
                  <a:pt x="273682" y="149606"/>
                </a:lnTo>
                <a:lnTo>
                  <a:pt x="274956" y="149424"/>
                </a:lnTo>
                <a:lnTo>
                  <a:pt x="276229" y="149060"/>
                </a:lnTo>
                <a:lnTo>
                  <a:pt x="277442" y="148636"/>
                </a:lnTo>
                <a:lnTo>
                  <a:pt x="278594" y="148090"/>
                </a:lnTo>
                <a:lnTo>
                  <a:pt x="279686" y="147423"/>
                </a:lnTo>
                <a:lnTo>
                  <a:pt x="280717" y="146635"/>
                </a:lnTo>
                <a:lnTo>
                  <a:pt x="281627" y="145786"/>
                </a:lnTo>
                <a:lnTo>
                  <a:pt x="282476" y="144876"/>
                </a:lnTo>
                <a:lnTo>
                  <a:pt x="283264" y="143845"/>
                </a:lnTo>
                <a:lnTo>
                  <a:pt x="283931" y="142753"/>
                </a:lnTo>
                <a:lnTo>
                  <a:pt x="284477" y="141601"/>
                </a:lnTo>
                <a:lnTo>
                  <a:pt x="284901" y="140388"/>
                </a:lnTo>
                <a:lnTo>
                  <a:pt x="285265" y="139115"/>
                </a:lnTo>
                <a:lnTo>
                  <a:pt x="285447" y="137841"/>
                </a:lnTo>
                <a:lnTo>
                  <a:pt x="285508" y="136447"/>
                </a:lnTo>
                <a:lnTo>
                  <a:pt x="285508" y="32626"/>
                </a:lnTo>
              </a:path>
            </a:pathLst>
          </a:custGeom>
          <a:noFill/>
          <a:ln w="19050" cap="flat" cmpd="sng">
            <a:solidFill>
              <a:schemeClr val="dk1"/>
            </a:solidFill>
            <a:prstDash val="dot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867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" name="Google Shape;20;p4"/>
          <p:cNvSpPr txBox="1">
            <a:spLocks noGrp="1"/>
          </p:cNvSpPr>
          <p:nvPr>
            <p:ph type="ctrTitle"/>
          </p:nvPr>
        </p:nvSpPr>
        <p:spPr>
          <a:xfrm>
            <a:off x="914400" y="3635123"/>
            <a:ext cx="10363200" cy="154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subTitle" idx="1"/>
          </p:nvPr>
        </p:nvSpPr>
        <p:spPr>
          <a:xfrm>
            <a:off x="914400" y="5107537"/>
            <a:ext cx="10363200" cy="104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40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4666399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5"/>
          <p:cNvSpPr txBox="1">
            <a:spLocks noGrp="1"/>
          </p:cNvSpPr>
          <p:nvPr>
            <p:ph type="sldNum" idx="12"/>
          </p:nvPr>
        </p:nvSpPr>
        <p:spPr>
          <a:xfrm>
            <a:off x="11472533" y="6120400"/>
            <a:ext cx="719600" cy="73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733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733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733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733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733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733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733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733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733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4" name="Google Shape;24;p5"/>
          <p:cNvSpPr/>
          <p:nvPr/>
        </p:nvSpPr>
        <p:spPr>
          <a:xfrm>
            <a:off x="520981" y="506503"/>
            <a:ext cx="11150039" cy="5844995"/>
          </a:xfrm>
          <a:custGeom>
            <a:avLst/>
            <a:gdLst/>
            <a:ahLst/>
            <a:cxnLst/>
            <a:rect l="l" t="t" r="r" b="b"/>
            <a:pathLst>
              <a:path w="285508" h="149667" fill="none" extrusionOk="0">
                <a:moveTo>
                  <a:pt x="252882" y="0"/>
                </a:moveTo>
                <a:lnTo>
                  <a:pt x="13220" y="0"/>
                </a:lnTo>
                <a:lnTo>
                  <a:pt x="13220" y="0"/>
                </a:lnTo>
                <a:lnTo>
                  <a:pt x="11826" y="61"/>
                </a:lnTo>
                <a:lnTo>
                  <a:pt x="10552" y="243"/>
                </a:lnTo>
                <a:lnTo>
                  <a:pt x="9279" y="607"/>
                </a:lnTo>
                <a:lnTo>
                  <a:pt x="8066" y="1031"/>
                </a:lnTo>
                <a:lnTo>
                  <a:pt x="6914" y="1577"/>
                </a:lnTo>
                <a:lnTo>
                  <a:pt x="5822" y="2244"/>
                </a:lnTo>
                <a:lnTo>
                  <a:pt x="4791" y="3032"/>
                </a:lnTo>
                <a:lnTo>
                  <a:pt x="3881" y="3881"/>
                </a:lnTo>
                <a:lnTo>
                  <a:pt x="3032" y="4791"/>
                </a:lnTo>
                <a:lnTo>
                  <a:pt x="2244" y="5822"/>
                </a:lnTo>
                <a:lnTo>
                  <a:pt x="1577" y="6914"/>
                </a:lnTo>
                <a:lnTo>
                  <a:pt x="1031" y="8066"/>
                </a:lnTo>
                <a:lnTo>
                  <a:pt x="607" y="9279"/>
                </a:lnTo>
                <a:lnTo>
                  <a:pt x="243" y="10552"/>
                </a:lnTo>
                <a:lnTo>
                  <a:pt x="61" y="11826"/>
                </a:lnTo>
                <a:lnTo>
                  <a:pt x="0" y="13220"/>
                </a:lnTo>
                <a:lnTo>
                  <a:pt x="0" y="136447"/>
                </a:lnTo>
                <a:lnTo>
                  <a:pt x="0" y="136447"/>
                </a:lnTo>
                <a:lnTo>
                  <a:pt x="61" y="137841"/>
                </a:lnTo>
                <a:lnTo>
                  <a:pt x="243" y="139115"/>
                </a:lnTo>
                <a:lnTo>
                  <a:pt x="607" y="140388"/>
                </a:lnTo>
                <a:lnTo>
                  <a:pt x="1031" y="141601"/>
                </a:lnTo>
                <a:lnTo>
                  <a:pt x="1577" y="142753"/>
                </a:lnTo>
                <a:lnTo>
                  <a:pt x="2244" y="143845"/>
                </a:lnTo>
                <a:lnTo>
                  <a:pt x="3032" y="144876"/>
                </a:lnTo>
                <a:lnTo>
                  <a:pt x="3881" y="145786"/>
                </a:lnTo>
                <a:lnTo>
                  <a:pt x="4791" y="146635"/>
                </a:lnTo>
                <a:lnTo>
                  <a:pt x="5822" y="147423"/>
                </a:lnTo>
                <a:lnTo>
                  <a:pt x="6914" y="148090"/>
                </a:lnTo>
                <a:lnTo>
                  <a:pt x="8066" y="148636"/>
                </a:lnTo>
                <a:lnTo>
                  <a:pt x="9279" y="149060"/>
                </a:lnTo>
                <a:lnTo>
                  <a:pt x="10552" y="149424"/>
                </a:lnTo>
                <a:lnTo>
                  <a:pt x="11826" y="149606"/>
                </a:lnTo>
                <a:lnTo>
                  <a:pt x="13220" y="149667"/>
                </a:lnTo>
                <a:lnTo>
                  <a:pt x="272288" y="149667"/>
                </a:lnTo>
                <a:lnTo>
                  <a:pt x="272288" y="149667"/>
                </a:lnTo>
                <a:lnTo>
                  <a:pt x="273682" y="149606"/>
                </a:lnTo>
                <a:lnTo>
                  <a:pt x="274956" y="149424"/>
                </a:lnTo>
                <a:lnTo>
                  <a:pt x="276229" y="149060"/>
                </a:lnTo>
                <a:lnTo>
                  <a:pt x="277442" y="148636"/>
                </a:lnTo>
                <a:lnTo>
                  <a:pt x="278594" y="148090"/>
                </a:lnTo>
                <a:lnTo>
                  <a:pt x="279686" y="147423"/>
                </a:lnTo>
                <a:lnTo>
                  <a:pt x="280717" y="146635"/>
                </a:lnTo>
                <a:lnTo>
                  <a:pt x="281627" y="145786"/>
                </a:lnTo>
                <a:lnTo>
                  <a:pt x="282476" y="144876"/>
                </a:lnTo>
                <a:lnTo>
                  <a:pt x="283264" y="143845"/>
                </a:lnTo>
                <a:lnTo>
                  <a:pt x="283931" y="142753"/>
                </a:lnTo>
                <a:lnTo>
                  <a:pt x="284477" y="141601"/>
                </a:lnTo>
                <a:lnTo>
                  <a:pt x="284901" y="140388"/>
                </a:lnTo>
                <a:lnTo>
                  <a:pt x="285265" y="139115"/>
                </a:lnTo>
                <a:lnTo>
                  <a:pt x="285447" y="137841"/>
                </a:lnTo>
                <a:lnTo>
                  <a:pt x="285508" y="136447"/>
                </a:lnTo>
                <a:lnTo>
                  <a:pt x="285508" y="32626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dot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867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746824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1229333" y="1189033"/>
            <a:ext cx="9154800" cy="114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800"/>
              <a:buFont typeface="Raleway Thin"/>
              <a:buNone/>
              <a:defRPr sz="5800">
                <a:solidFill>
                  <a:schemeClr val="dk1"/>
                </a:solidFill>
                <a:latin typeface="Raleway Thin"/>
                <a:ea typeface="Raleway Thin"/>
                <a:cs typeface="Raleway Thin"/>
                <a:sym typeface="Raleway Thin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800"/>
              <a:buFont typeface="Raleway Thin"/>
              <a:buNone/>
              <a:defRPr sz="5800">
                <a:solidFill>
                  <a:schemeClr val="dk1"/>
                </a:solidFill>
                <a:latin typeface="Raleway Thin"/>
                <a:ea typeface="Raleway Thin"/>
                <a:cs typeface="Raleway Thin"/>
                <a:sym typeface="Raleway Thin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800"/>
              <a:buFont typeface="Raleway Thin"/>
              <a:buNone/>
              <a:defRPr sz="5800">
                <a:solidFill>
                  <a:schemeClr val="dk1"/>
                </a:solidFill>
                <a:latin typeface="Raleway Thin"/>
                <a:ea typeface="Raleway Thin"/>
                <a:cs typeface="Raleway Thin"/>
                <a:sym typeface="Raleway Thin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800"/>
              <a:buFont typeface="Raleway Thin"/>
              <a:buNone/>
              <a:defRPr sz="5800">
                <a:solidFill>
                  <a:schemeClr val="dk1"/>
                </a:solidFill>
                <a:latin typeface="Raleway Thin"/>
                <a:ea typeface="Raleway Thin"/>
                <a:cs typeface="Raleway Thin"/>
                <a:sym typeface="Raleway Thin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800"/>
              <a:buFont typeface="Raleway Thin"/>
              <a:buNone/>
              <a:defRPr sz="5800">
                <a:solidFill>
                  <a:schemeClr val="dk1"/>
                </a:solidFill>
                <a:latin typeface="Raleway Thin"/>
                <a:ea typeface="Raleway Thin"/>
                <a:cs typeface="Raleway Thin"/>
                <a:sym typeface="Raleway Thin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800"/>
              <a:buFont typeface="Raleway Thin"/>
              <a:buNone/>
              <a:defRPr sz="5800">
                <a:solidFill>
                  <a:schemeClr val="dk1"/>
                </a:solidFill>
                <a:latin typeface="Raleway Thin"/>
                <a:ea typeface="Raleway Thin"/>
                <a:cs typeface="Raleway Thin"/>
                <a:sym typeface="Raleway Thin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800"/>
              <a:buFont typeface="Raleway Thin"/>
              <a:buNone/>
              <a:defRPr sz="5800">
                <a:solidFill>
                  <a:schemeClr val="dk1"/>
                </a:solidFill>
                <a:latin typeface="Raleway Thin"/>
                <a:ea typeface="Raleway Thin"/>
                <a:cs typeface="Raleway Thin"/>
                <a:sym typeface="Raleway Thin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800"/>
              <a:buFont typeface="Raleway Thin"/>
              <a:buNone/>
              <a:defRPr sz="5800">
                <a:solidFill>
                  <a:schemeClr val="dk1"/>
                </a:solidFill>
                <a:latin typeface="Raleway Thin"/>
                <a:ea typeface="Raleway Thin"/>
                <a:cs typeface="Raleway Thin"/>
                <a:sym typeface="Raleway Thin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800"/>
              <a:buFont typeface="Raleway Thin"/>
              <a:buNone/>
              <a:defRPr sz="5800">
                <a:solidFill>
                  <a:schemeClr val="dk1"/>
                </a:solidFill>
                <a:latin typeface="Raleway Thin"/>
                <a:ea typeface="Raleway Thin"/>
                <a:cs typeface="Raleway Thin"/>
                <a:sym typeface="Raleway Thin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1229333" y="2514601"/>
            <a:ext cx="9154800" cy="315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Raleway Thin"/>
              <a:buChar char="●"/>
              <a:defRPr sz="1800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1pPr>
            <a:lvl2pPr marL="914400" lvl="1" indent="-3429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Raleway Thin"/>
              <a:buChar char="○"/>
              <a:defRPr sz="1800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2pPr>
            <a:lvl3pPr marL="1371600" lvl="2" indent="-3429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Raleway Thin"/>
              <a:buChar char="■"/>
              <a:defRPr sz="1800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aleway Thin"/>
              <a:buChar char="●"/>
              <a:defRPr sz="1800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aleway Thin"/>
              <a:buChar char="○"/>
              <a:defRPr sz="1800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aleway Thin"/>
              <a:buChar char="■"/>
              <a:defRPr sz="1800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aleway Thin"/>
              <a:buChar char="●"/>
              <a:defRPr sz="1800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aleway Thin"/>
              <a:buChar char="○"/>
              <a:defRPr sz="1800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aleway Thin"/>
              <a:buChar char="■"/>
              <a:defRPr sz="1800">
                <a:solidFill>
                  <a:schemeClr val="dk2"/>
                </a:solidFill>
                <a:latin typeface="Raleway Thin"/>
                <a:ea typeface="Raleway Thin"/>
                <a:cs typeface="Raleway Thin"/>
                <a:sym typeface="Raleway Thin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11472533" y="6120400"/>
            <a:ext cx="719600" cy="73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buNone/>
              <a:defRPr sz="1733">
                <a:solidFill>
                  <a:schemeClr val="accent1"/>
                </a:solidFill>
                <a:latin typeface="Raleway Thin"/>
                <a:ea typeface="Raleway Thin"/>
                <a:cs typeface="Raleway Thin"/>
                <a:sym typeface="Raleway Thin"/>
              </a:defRPr>
            </a:lvl1pPr>
            <a:lvl2pPr lvl="1" algn="ctr">
              <a:buNone/>
              <a:defRPr sz="1733">
                <a:solidFill>
                  <a:schemeClr val="accent1"/>
                </a:solidFill>
                <a:latin typeface="Raleway Thin"/>
                <a:ea typeface="Raleway Thin"/>
                <a:cs typeface="Raleway Thin"/>
                <a:sym typeface="Raleway Thin"/>
              </a:defRPr>
            </a:lvl2pPr>
            <a:lvl3pPr lvl="2" algn="ctr">
              <a:buNone/>
              <a:defRPr sz="1733">
                <a:solidFill>
                  <a:schemeClr val="accent1"/>
                </a:solidFill>
                <a:latin typeface="Raleway Thin"/>
                <a:ea typeface="Raleway Thin"/>
                <a:cs typeface="Raleway Thin"/>
                <a:sym typeface="Raleway Thin"/>
              </a:defRPr>
            </a:lvl3pPr>
            <a:lvl4pPr lvl="3" algn="ctr">
              <a:buNone/>
              <a:defRPr sz="1733">
                <a:solidFill>
                  <a:schemeClr val="accent1"/>
                </a:solidFill>
                <a:latin typeface="Raleway Thin"/>
                <a:ea typeface="Raleway Thin"/>
                <a:cs typeface="Raleway Thin"/>
                <a:sym typeface="Raleway Thin"/>
              </a:defRPr>
            </a:lvl4pPr>
            <a:lvl5pPr lvl="4" algn="ctr">
              <a:buNone/>
              <a:defRPr sz="1733">
                <a:solidFill>
                  <a:schemeClr val="accent1"/>
                </a:solidFill>
                <a:latin typeface="Raleway Thin"/>
                <a:ea typeface="Raleway Thin"/>
                <a:cs typeface="Raleway Thin"/>
                <a:sym typeface="Raleway Thin"/>
              </a:defRPr>
            </a:lvl5pPr>
            <a:lvl6pPr lvl="5" algn="ctr">
              <a:buNone/>
              <a:defRPr sz="1733">
                <a:solidFill>
                  <a:schemeClr val="accent1"/>
                </a:solidFill>
                <a:latin typeface="Raleway Thin"/>
                <a:ea typeface="Raleway Thin"/>
                <a:cs typeface="Raleway Thin"/>
                <a:sym typeface="Raleway Thin"/>
              </a:defRPr>
            </a:lvl6pPr>
            <a:lvl7pPr lvl="6" algn="ctr">
              <a:buNone/>
              <a:defRPr sz="1733">
                <a:solidFill>
                  <a:schemeClr val="accent1"/>
                </a:solidFill>
                <a:latin typeface="Raleway Thin"/>
                <a:ea typeface="Raleway Thin"/>
                <a:cs typeface="Raleway Thin"/>
                <a:sym typeface="Raleway Thin"/>
              </a:defRPr>
            </a:lvl7pPr>
            <a:lvl8pPr lvl="7" algn="ctr">
              <a:buNone/>
              <a:defRPr sz="1733">
                <a:solidFill>
                  <a:schemeClr val="accent1"/>
                </a:solidFill>
                <a:latin typeface="Raleway Thin"/>
                <a:ea typeface="Raleway Thin"/>
                <a:cs typeface="Raleway Thin"/>
                <a:sym typeface="Raleway Thin"/>
              </a:defRPr>
            </a:lvl8pPr>
            <a:lvl9pPr lvl="8" algn="ctr">
              <a:buNone/>
              <a:defRPr sz="1733">
                <a:solidFill>
                  <a:schemeClr val="accent1"/>
                </a:solidFill>
                <a:latin typeface="Raleway Thin"/>
                <a:ea typeface="Raleway Thin"/>
                <a:cs typeface="Raleway Thin"/>
                <a:sym typeface="Raleway Thin"/>
              </a:defRPr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514251675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1229333" y="1189033"/>
            <a:ext cx="9154800" cy="114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800"/>
              <a:buFont typeface="Arial"/>
              <a:buNone/>
              <a:defRPr sz="5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800"/>
              <a:buFont typeface="Arial"/>
              <a:buNone/>
              <a:defRPr sz="5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800"/>
              <a:buFont typeface="Arial"/>
              <a:buNone/>
              <a:defRPr sz="5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800"/>
              <a:buFont typeface="Arial"/>
              <a:buNone/>
              <a:defRPr sz="5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800"/>
              <a:buFont typeface="Arial"/>
              <a:buNone/>
              <a:defRPr sz="5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800"/>
              <a:buFont typeface="Arial"/>
              <a:buNone/>
              <a:defRPr sz="5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800"/>
              <a:buFont typeface="Arial"/>
              <a:buNone/>
              <a:defRPr sz="5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800"/>
              <a:buFont typeface="Arial"/>
              <a:buNone/>
              <a:defRPr sz="5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800"/>
              <a:buFont typeface="Arial"/>
              <a:buNone/>
              <a:defRPr sz="5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1229333" y="2514601"/>
            <a:ext cx="9154800" cy="315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Char char="○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Char char="■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○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■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○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■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11472533" y="6120400"/>
            <a:ext cx="719600" cy="73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733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733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733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733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733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733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733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733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sz="1733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1360177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19"/>
          <p:cNvSpPr/>
          <p:nvPr/>
        </p:nvSpPr>
        <p:spPr>
          <a:xfrm>
            <a:off x="11151283" y="6186163"/>
            <a:ext cx="399700" cy="381648"/>
          </a:xfrm>
          <a:custGeom>
            <a:avLst/>
            <a:gdLst/>
            <a:ahLst/>
            <a:cxnLst/>
            <a:rect l="l" t="t" r="r" b="b"/>
            <a:pathLst>
              <a:path w="15144" h="14460" extrusionOk="0">
                <a:moveTo>
                  <a:pt x="7572" y="1"/>
                </a:moveTo>
                <a:lnTo>
                  <a:pt x="7499" y="25"/>
                </a:lnTo>
                <a:lnTo>
                  <a:pt x="7401" y="74"/>
                </a:lnTo>
                <a:lnTo>
                  <a:pt x="7328" y="172"/>
                </a:lnTo>
                <a:lnTo>
                  <a:pt x="7255" y="294"/>
                </a:lnTo>
                <a:lnTo>
                  <a:pt x="5594" y="4104"/>
                </a:lnTo>
                <a:lnTo>
                  <a:pt x="5521" y="4226"/>
                </a:lnTo>
                <a:lnTo>
                  <a:pt x="5398" y="4373"/>
                </a:lnTo>
                <a:lnTo>
                  <a:pt x="5276" y="4495"/>
                </a:lnTo>
                <a:lnTo>
                  <a:pt x="5130" y="4617"/>
                </a:lnTo>
                <a:lnTo>
                  <a:pt x="4983" y="4715"/>
                </a:lnTo>
                <a:lnTo>
                  <a:pt x="4812" y="4788"/>
                </a:lnTo>
                <a:lnTo>
                  <a:pt x="4666" y="4861"/>
                </a:lnTo>
                <a:lnTo>
                  <a:pt x="4495" y="4886"/>
                </a:lnTo>
                <a:lnTo>
                  <a:pt x="392" y="5301"/>
                </a:lnTo>
                <a:lnTo>
                  <a:pt x="245" y="5325"/>
                </a:lnTo>
                <a:lnTo>
                  <a:pt x="123" y="5374"/>
                </a:lnTo>
                <a:lnTo>
                  <a:pt x="50" y="5423"/>
                </a:lnTo>
                <a:lnTo>
                  <a:pt x="1" y="5521"/>
                </a:lnTo>
                <a:lnTo>
                  <a:pt x="1" y="5594"/>
                </a:lnTo>
                <a:lnTo>
                  <a:pt x="25" y="5692"/>
                </a:lnTo>
                <a:lnTo>
                  <a:pt x="74" y="5789"/>
                </a:lnTo>
                <a:lnTo>
                  <a:pt x="196" y="5911"/>
                </a:lnTo>
                <a:lnTo>
                  <a:pt x="3274" y="8647"/>
                </a:lnTo>
                <a:lnTo>
                  <a:pt x="3396" y="8769"/>
                </a:lnTo>
                <a:lnTo>
                  <a:pt x="3493" y="8915"/>
                </a:lnTo>
                <a:lnTo>
                  <a:pt x="3567" y="9086"/>
                </a:lnTo>
                <a:lnTo>
                  <a:pt x="3640" y="9257"/>
                </a:lnTo>
                <a:lnTo>
                  <a:pt x="3689" y="9428"/>
                </a:lnTo>
                <a:lnTo>
                  <a:pt x="3713" y="9599"/>
                </a:lnTo>
                <a:lnTo>
                  <a:pt x="3713" y="9770"/>
                </a:lnTo>
                <a:lnTo>
                  <a:pt x="3689" y="9941"/>
                </a:lnTo>
                <a:lnTo>
                  <a:pt x="2810" y="13995"/>
                </a:lnTo>
                <a:lnTo>
                  <a:pt x="2785" y="14142"/>
                </a:lnTo>
                <a:lnTo>
                  <a:pt x="2810" y="14240"/>
                </a:lnTo>
                <a:lnTo>
                  <a:pt x="2834" y="14337"/>
                </a:lnTo>
                <a:lnTo>
                  <a:pt x="2883" y="14411"/>
                </a:lnTo>
                <a:lnTo>
                  <a:pt x="2981" y="14435"/>
                </a:lnTo>
                <a:lnTo>
                  <a:pt x="3078" y="14459"/>
                </a:lnTo>
                <a:lnTo>
                  <a:pt x="3200" y="14411"/>
                </a:lnTo>
                <a:lnTo>
                  <a:pt x="3322" y="14362"/>
                </a:lnTo>
                <a:lnTo>
                  <a:pt x="6888" y="12261"/>
                </a:lnTo>
                <a:lnTo>
                  <a:pt x="7035" y="12188"/>
                </a:lnTo>
                <a:lnTo>
                  <a:pt x="7206" y="12139"/>
                </a:lnTo>
                <a:lnTo>
                  <a:pt x="7401" y="12115"/>
                </a:lnTo>
                <a:lnTo>
                  <a:pt x="7743" y="12115"/>
                </a:lnTo>
                <a:lnTo>
                  <a:pt x="7938" y="12139"/>
                </a:lnTo>
                <a:lnTo>
                  <a:pt x="8109" y="12188"/>
                </a:lnTo>
                <a:lnTo>
                  <a:pt x="8256" y="12261"/>
                </a:lnTo>
                <a:lnTo>
                  <a:pt x="11822" y="14362"/>
                </a:lnTo>
                <a:lnTo>
                  <a:pt x="11944" y="14411"/>
                </a:lnTo>
                <a:lnTo>
                  <a:pt x="12066" y="14459"/>
                </a:lnTo>
                <a:lnTo>
                  <a:pt x="12164" y="14435"/>
                </a:lnTo>
                <a:lnTo>
                  <a:pt x="12261" y="14411"/>
                </a:lnTo>
                <a:lnTo>
                  <a:pt x="12310" y="14337"/>
                </a:lnTo>
                <a:lnTo>
                  <a:pt x="12335" y="14240"/>
                </a:lnTo>
                <a:lnTo>
                  <a:pt x="12359" y="14142"/>
                </a:lnTo>
                <a:lnTo>
                  <a:pt x="12335" y="13995"/>
                </a:lnTo>
                <a:lnTo>
                  <a:pt x="11455" y="9941"/>
                </a:lnTo>
                <a:lnTo>
                  <a:pt x="11431" y="9770"/>
                </a:lnTo>
                <a:lnTo>
                  <a:pt x="11431" y="9599"/>
                </a:lnTo>
                <a:lnTo>
                  <a:pt x="11455" y="9428"/>
                </a:lnTo>
                <a:lnTo>
                  <a:pt x="11504" y="9257"/>
                </a:lnTo>
                <a:lnTo>
                  <a:pt x="11577" y="9086"/>
                </a:lnTo>
                <a:lnTo>
                  <a:pt x="11651" y="8915"/>
                </a:lnTo>
                <a:lnTo>
                  <a:pt x="11748" y="8769"/>
                </a:lnTo>
                <a:lnTo>
                  <a:pt x="11870" y="8647"/>
                </a:lnTo>
                <a:lnTo>
                  <a:pt x="14948" y="5911"/>
                </a:lnTo>
                <a:lnTo>
                  <a:pt x="15070" y="5789"/>
                </a:lnTo>
                <a:lnTo>
                  <a:pt x="15119" y="5692"/>
                </a:lnTo>
                <a:lnTo>
                  <a:pt x="15143" y="5594"/>
                </a:lnTo>
                <a:lnTo>
                  <a:pt x="15143" y="5521"/>
                </a:lnTo>
                <a:lnTo>
                  <a:pt x="15094" y="5423"/>
                </a:lnTo>
                <a:lnTo>
                  <a:pt x="15021" y="5374"/>
                </a:lnTo>
                <a:lnTo>
                  <a:pt x="14899" y="5325"/>
                </a:lnTo>
                <a:lnTo>
                  <a:pt x="14752" y="5301"/>
                </a:lnTo>
                <a:lnTo>
                  <a:pt x="10649" y="4886"/>
                </a:lnTo>
                <a:lnTo>
                  <a:pt x="10478" y="4861"/>
                </a:lnTo>
                <a:lnTo>
                  <a:pt x="10332" y="4788"/>
                </a:lnTo>
                <a:lnTo>
                  <a:pt x="10161" y="4715"/>
                </a:lnTo>
                <a:lnTo>
                  <a:pt x="10014" y="4617"/>
                </a:lnTo>
                <a:lnTo>
                  <a:pt x="9868" y="4495"/>
                </a:lnTo>
                <a:lnTo>
                  <a:pt x="9746" y="4373"/>
                </a:lnTo>
                <a:lnTo>
                  <a:pt x="9624" y="4226"/>
                </a:lnTo>
                <a:lnTo>
                  <a:pt x="9550" y="4104"/>
                </a:lnTo>
                <a:lnTo>
                  <a:pt x="7890" y="294"/>
                </a:lnTo>
                <a:lnTo>
                  <a:pt x="7816" y="172"/>
                </a:lnTo>
                <a:lnTo>
                  <a:pt x="7743" y="74"/>
                </a:lnTo>
                <a:lnTo>
                  <a:pt x="7645" y="25"/>
                </a:lnTo>
                <a:lnTo>
                  <a:pt x="7572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129" name="Google Shape;129;p19"/>
          <p:cNvSpPr/>
          <p:nvPr/>
        </p:nvSpPr>
        <p:spPr>
          <a:xfrm rot="2466717">
            <a:off x="11457004" y="243226"/>
            <a:ext cx="555368" cy="530284"/>
          </a:xfrm>
          <a:custGeom>
            <a:avLst/>
            <a:gdLst/>
            <a:ahLst/>
            <a:cxnLst/>
            <a:rect l="l" t="t" r="r" b="b"/>
            <a:pathLst>
              <a:path w="15144" h="14460" extrusionOk="0">
                <a:moveTo>
                  <a:pt x="7572" y="1"/>
                </a:moveTo>
                <a:lnTo>
                  <a:pt x="7499" y="25"/>
                </a:lnTo>
                <a:lnTo>
                  <a:pt x="7401" y="74"/>
                </a:lnTo>
                <a:lnTo>
                  <a:pt x="7328" y="172"/>
                </a:lnTo>
                <a:lnTo>
                  <a:pt x="7255" y="294"/>
                </a:lnTo>
                <a:lnTo>
                  <a:pt x="5594" y="4104"/>
                </a:lnTo>
                <a:lnTo>
                  <a:pt x="5521" y="4226"/>
                </a:lnTo>
                <a:lnTo>
                  <a:pt x="5398" y="4373"/>
                </a:lnTo>
                <a:lnTo>
                  <a:pt x="5276" y="4495"/>
                </a:lnTo>
                <a:lnTo>
                  <a:pt x="5130" y="4617"/>
                </a:lnTo>
                <a:lnTo>
                  <a:pt x="4983" y="4715"/>
                </a:lnTo>
                <a:lnTo>
                  <a:pt x="4812" y="4788"/>
                </a:lnTo>
                <a:lnTo>
                  <a:pt x="4666" y="4861"/>
                </a:lnTo>
                <a:lnTo>
                  <a:pt x="4495" y="4886"/>
                </a:lnTo>
                <a:lnTo>
                  <a:pt x="392" y="5301"/>
                </a:lnTo>
                <a:lnTo>
                  <a:pt x="245" y="5325"/>
                </a:lnTo>
                <a:lnTo>
                  <a:pt x="123" y="5374"/>
                </a:lnTo>
                <a:lnTo>
                  <a:pt x="50" y="5423"/>
                </a:lnTo>
                <a:lnTo>
                  <a:pt x="1" y="5521"/>
                </a:lnTo>
                <a:lnTo>
                  <a:pt x="1" y="5594"/>
                </a:lnTo>
                <a:lnTo>
                  <a:pt x="25" y="5692"/>
                </a:lnTo>
                <a:lnTo>
                  <a:pt x="74" y="5789"/>
                </a:lnTo>
                <a:lnTo>
                  <a:pt x="196" y="5911"/>
                </a:lnTo>
                <a:lnTo>
                  <a:pt x="3274" y="8647"/>
                </a:lnTo>
                <a:lnTo>
                  <a:pt x="3396" y="8769"/>
                </a:lnTo>
                <a:lnTo>
                  <a:pt x="3493" y="8915"/>
                </a:lnTo>
                <a:lnTo>
                  <a:pt x="3567" y="9086"/>
                </a:lnTo>
                <a:lnTo>
                  <a:pt x="3640" y="9257"/>
                </a:lnTo>
                <a:lnTo>
                  <a:pt x="3689" y="9428"/>
                </a:lnTo>
                <a:lnTo>
                  <a:pt x="3713" y="9599"/>
                </a:lnTo>
                <a:lnTo>
                  <a:pt x="3713" y="9770"/>
                </a:lnTo>
                <a:lnTo>
                  <a:pt x="3689" y="9941"/>
                </a:lnTo>
                <a:lnTo>
                  <a:pt x="2810" y="13995"/>
                </a:lnTo>
                <a:lnTo>
                  <a:pt x="2785" y="14142"/>
                </a:lnTo>
                <a:lnTo>
                  <a:pt x="2810" y="14240"/>
                </a:lnTo>
                <a:lnTo>
                  <a:pt x="2834" y="14337"/>
                </a:lnTo>
                <a:lnTo>
                  <a:pt x="2883" y="14411"/>
                </a:lnTo>
                <a:lnTo>
                  <a:pt x="2981" y="14435"/>
                </a:lnTo>
                <a:lnTo>
                  <a:pt x="3078" y="14459"/>
                </a:lnTo>
                <a:lnTo>
                  <a:pt x="3200" y="14411"/>
                </a:lnTo>
                <a:lnTo>
                  <a:pt x="3322" y="14362"/>
                </a:lnTo>
                <a:lnTo>
                  <a:pt x="6888" y="12261"/>
                </a:lnTo>
                <a:lnTo>
                  <a:pt x="7035" y="12188"/>
                </a:lnTo>
                <a:lnTo>
                  <a:pt x="7206" y="12139"/>
                </a:lnTo>
                <a:lnTo>
                  <a:pt x="7401" y="12115"/>
                </a:lnTo>
                <a:lnTo>
                  <a:pt x="7743" y="12115"/>
                </a:lnTo>
                <a:lnTo>
                  <a:pt x="7938" y="12139"/>
                </a:lnTo>
                <a:lnTo>
                  <a:pt x="8109" y="12188"/>
                </a:lnTo>
                <a:lnTo>
                  <a:pt x="8256" y="12261"/>
                </a:lnTo>
                <a:lnTo>
                  <a:pt x="11822" y="14362"/>
                </a:lnTo>
                <a:lnTo>
                  <a:pt x="11944" y="14411"/>
                </a:lnTo>
                <a:lnTo>
                  <a:pt x="12066" y="14459"/>
                </a:lnTo>
                <a:lnTo>
                  <a:pt x="12164" y="14435"/>
                </a:lnTo>
                <a:lnTo>
                  <a:pt x="12261" y="14411"/>
                </a:lnTo>
                <a:lnTo>
                  <a:pt x="12310" y="14337"/>
                </a:lnTo>
                <a:lnTo>
                  <a:pt x="12335" y="14240"/>
                </a:lnTo>
                <a:lnTo>
                  <a:pt x="12359" y="14142"/>
                </a:lnTo>
                <a:lnTo>
                  <a:pt x="12335" y="13995"/>
                </a:lnTo>
                <a:lnTo>
                  <a:pt x="11455" y="9941"/>
                </a:lnTo>
                <a:lnTo>
                  <a:pt x="11431" y="9770"/>
                </a:lnTo>
                <a:lnTo>
                  <a:pt x="11431" y="9599"/>
                </a:lnTo>
                <a:lnTo>
                  <a:pt x="11455" y="9428"/>
                </a:lnTo>
                <a:lnTo>
                  <a:pt x="11504" y="9257"/>
                </a:lnTo>
                <a:lnTo>
                  <a:pt x="11577" y="9086"/>
                </a:lnTo>
                <a:lnTo>
                  <a:pt x="11651" y="8915"/>
                </a:lnTo>
                <a:lnTo>
                  <a:pt x="11748" y="8769"/>
                </a:lnTo>
                <a:lnTo>
                  <a:pt x="11870" y="8647"/>
                </a:lnTo>
                <a:lnTo>
                  <a:pt x="14948" y="5911"/>
                </a:lnTo>
                <a:lnTo>
                  <a:pt x="15070" y="5789"/>
                </a:lnTo>
                <a:lnTo>
                  <a:pt x="15119" y="5692"/>
                </a:lnTo>
                <a:lnTo>
                  <a:pt x="15143" y="5594"/>
                </a:lnTo>
                <a:lnTo>
                  <a:pt x="15143" y="5521"/>
                </a:lnTo>
                <a:lnTo>
                  <a:pt x="15094" y="5423"/>
                </a:lnTo>
                <a:lnTo>
                  <a:pt x="15021" y="5374"/>
                </a:lnTo>
                <a:lnTo>
                  <a:pt x="14899" y="5325"/>
                </a:lnTo>
                <a:lnTo>
                  <a:pt x="14752" y="5301"/>
                </a:lnTo>
                <a:lnTo>
                  <a:pt x="10649" y="4886"/>
                </a:lnTo>
                <a:lnTo>
                  <a:pt x="10478" y="4861"/>
                </a:lnTo>
                <a:lnTo>
                  <a:pt x="10332" y="4788"/>
                </a:lnTo>
                <a:lnTo>
                  <a:pt x="10161" y="4715"/>
                </a:lnTo>
                <a:lnTo>
                  <a:pt x="10014" y="4617"/>
                </a:lnTo>
                <a:lnTo>
                  <a:pt x="9868" y="4495"/>
                </a:lnTo>
                <a:lnTo>
                  <a:pt x="9746" y="4373"/>
                </a:lnTo>
                <a:lnTo>
                  <a:pt x="9624" y="4226"/>
                </a:lnTo>
                <a:lnTo>
                  <a:pt x="9550" y="4104"/>
                </a:lnTo>
                <a:lnTo>
                  <a:pt x="7890" y="294"/>
                </a:lnTo>
                <a:lnTo>
                  <a:pt x="7816" y="172"/>
                </a:lnTo>
                <a:lnTo>
                  <a:pt x="7743" y="74"/>
                </a:lnTo>
                <a:lnTo>
                  <a:pt x="7645" y="25"/>
                </a:lnTo>
                <a:lnTo>
                  <a:pt x="7572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130" name="Google Shape;130;p19"/>
          <p:cNvSpPr/>
          <p:nvPr/>
        </p:nvSpPr>
        <p:spPr>
          <a:xfrm rot="-1609245">
            <a:off x="139561" y="195649"/>
            <a:ext cx="399633" cy="381604"/>
          </a:xfrm>
          <a:custGeom>
            <a:avLst/>
            <a:gdLst/>
            <a:ahLst/>
            <a:cxnLst/>
            <a:rect l="l" t="t" r="r" b="b"/>
            <a:pathLst>
              <a:path w="15144" h="14460" extrusionOk="0">
                <a:moveTo>
                  <a:pt x="7572" y="1"/>
                </a:moveTo>
                <a:lnTo>
                  <a:pt x="7499" y="25"/>
                </a:lnTo>
                <a:lnTo>
                  <a:pt x="7401" y="74"/>
                </a:lnTo>
                <a:lnTo>
                  <a:pt x="7328" y="172"/>
                </a:lnTo>
                <a:lnTo>
                  <a:pt x="7255" y="294"/>
                </a:lnTo>
                <a:lnTo>
                  <a:pt x="5594" y="4104"/>
                </a:lnTo>
                <a:lnTo>
                  <a:pt x="5521" y="4226"/>
                </a:lnTo>
                <a:lnTo>
                  <a:pt x="5398" y="4373"/>
                </a:lnTo>
                <a:lnTo>
                  <a:pt x="5276" y="4495"/>
                </a:lnTo>
                <a:lnTo>
                  <a:pt x="5130" y="4617"/>
                </a:lnTo>
                <a:lnTo>
                  <a:pt x="4983" y="4715"/>
                </a:lnTo>
                <a:lnTo>
                  <a:pt x="4812" y="4788"/>
                </a:lnTo>
                <a:lnTo>
                  <a:pt x="4666" y="4861"/>
                </a:lnTo>
                <a:lnTo>
                  <a:pt x="4495" y="4886"/>
                </a:lnTo>
                <a:lnTo>
                  <a:pt x="392" y="5301"/>
                </a:lnTo>
                <a:lnTo>
                  <a:pt x="245" y="5325"/>
                </a:lnTo>
                <a:lnTo>
                  <a:pt x="123" y="5374"/>
                </a:lnTo>
                <a:lnTo>
                  <a:pt x="50" y="5423"/>
                </a:lnTo>
                <a:lnTo>
                  <a:pt x="1" y="5521"/>
                </a:lnTo>
                <a:lnTo>
                  <a:pt x="1" y="5594"/>
                </a:lnTo>
                <a:lnTo>
                  <a:pt x="25" y="5692"/>
                </a:lnTo>
                <a:lnTo>
                  <a:pt x="74" y="5789"/>
                </a:lnTo>
                <a:lnTo>
                  <a:pt x="196" y="5911"/>
                </a:lnTo>
                <a:lnTo>
                  <a:pt x="3274" y="8647"/>
                </a:lnTo>
                <a:lnTo>
                  <a:pt x="3396" y="8769"/>
                </a:lnTo>
                <a:lnTo>
                  <a:pt x="3493" y="8915"/>
                </a:lnTo>
                <a:lnTo>
                  <a:pt x="3567" y="9086"/>
                </a:lnTo>
                <a:lnTo>
                  <a:pt x="3640" y="9257"/>
                </a:lnTo>
                <a:lnTo>
                  <a:pt x="3689" y="9428"/>
                </a:lnTo>
                <a:lnTo>
                  <a:pt x="3713" y="9599"/>
                </a:lnTo>
                <a:lnTo>
                  <a:pt x="3713" y="9770"/>
                </a:lnTo>
                <a:lnTo>
                  <a:pt x="3689" y="9941"/>
                </a:lnTo>
                <a:lnTo>
                  <a:pt x="2810" y="13995"/>
                </a:lnTo>
                <a:lnTo>
                  <a:pt x="2785" y="14142"/>
                </a:lnTo>
                <a:lnTo>
                  <a:pt x="2810" y="14240"/>
                </a:lnTo>
                <a:lnTo>
                  <a:pt x="2834" y="14337"/>
                </a:lnTo>
                <a:lnTo>
                  <a:pt x="2883" y="14411"/>
                </a:lnTo>
                <a:lnTo>
                  <a:pt x="2981" y="14435"/>
                </a:lnTo>
                <a:lnTo>
                  <a:pt x="3078" y="14459"/>
                </a:lnTo>
                <a:lnTo>
                  <a:pt x="3200" y="14411"/>
                </a:lnTo>
                <a:lnTo>
                  <a:pt x="3322" y="14362"/>
                </a:lnTo>
                <a:lnTo>
                  <a:pt x="6888" y="12261"/>
                </a:lnTo>
                <a:lnTo>
                  <a:pt x="7035" y="12188"/>
                </a:lnTo>
                <a:lnTo>
                  <a:pt x="7206" y="12139"/>
                </a:lnTo>
                <a:lnTo>
                  <a:pt x="7401" y="12115"/>
                </a:lnTo>
                <a:lnTo>
                  <a:pt x="7743" y="12115"/>
                </a:lnTo>
                <a:lnTo>
                  <a:pt x="7938" y="12139"/>
                </a:lnTo>
                <a:lnTo>
                  <a:pt x="8109" y="12188"/>
                </a:lnTo>
                <a:lnTo>
                  <a:pt x="8256" y="12261"/>
                </a:lnTo>
                <a:lnTo>
                  <a:pt x="11822" y="14362"/>
                </a:lnTo>
                <a:lnTo>
                  <a:pt x="11944" y="14411"/>
                </a:lnTo>
                <a:lnTo>
                  <a:pt x="12066" y="14459"/>
                </a:lnTo>
                <a:lnTo>
                  <a:pt x="12164" y="14435"/>
                </a:lnTo>
                <a:lnTo>
                  <a:pt x="12261" y="14411"/>
                </a:lnTo>
                <a:lnTo>
                  <a:pt x="12310" y="14337"/>
                </a:lnTo>
                <a:lnTo>
                  <a:pt x="12335" y="14240"/>
                </a:lnTo>
                <a:lnTo>
                  <a:pt x="12359" y="14142"/>
                </a:lnTo>
                <a:lnTo>
                  <a:pt x="12335" y="13995"/>
                </a:lnTo>
                <a:lnTo>
                  <a:pt x="11455" y="9941"/>
                </a:lnTo>
                <a:lnTo>
                  <a:pt x="11431" y="9770"/>
                </a:lnTo>
                <a:lnTo>
                  <a:pt x="11431" y="9599"/>
                </a:lnTo>
                <a:lnTo>
                  <a:pt x="11455" y="9428"/>
                </a:lnTo>
                <a:lnTo>
                  <a:pt x="11504" y="9257"/>
                </a:lnTo>
                <a:lnTo>
                  <a:pt x="11577" y="9086"/>
                </a:lnTo>
                <a:lnTo>
                  <a:pt x="11651" y="8915"/>
                </a:lnTo>
                <a:lnTo>
                  <a:pt x="11748" y="8769"/>
                </a:lnTo>
                <a:lnTo>
                  <a:pt x="11870" y="8647"/>
                </a:lnTo>
                <a:lnTo>
                  <a:pt x="14948" y="5911"/>
                </a:lnTo>
                <a:lnTo>
                  <a:pt x="15070" y="5789"/>
                </a:lnTo>
                <a:lnTo>
                  <a:pt x="15119" y="5692"/>
                </a:lnTo>
                <a:lnTo>
                  <a:pt x="15143" y="5594"/>
                </a:lnTo>
                <a:lnTo>
                  <a:pt x="15143" y="5521"/>
                </a:lnTo>
                <a:lnTo>
                  <a:pt x="15094" y="5423"/>
                </a:lnTo>
                <a:lnTo>
                  <a:pt x="15021" y="5374"/>
                </a:lnTo>
                <a:lnTo>
                  <a:pt x="14899" y="5325"/>
                </a:lnTo>
                <a:lnTo>
                  <a:pt x="14752" y="5301"/>
                </a:lnTo>
                <a:lnTo>
                  <a:pt x="10649" y="4886"/>
                </a:lnTo>
                <a:lnTo>
                  <a:pt x="10478" y="4861"/>
                </a:lnTo>
                <a:lnTo>
                  <a:pt x="10332" y="4788"/>
                </a:lnTo>
                <a:lnTo>
                  <a:pt x="10161" y="4715"/>
                </a:lnTo>
                <a:lnTo>
                  <a:pt x="10014" y="4617"/>
                </a:lnTo>
                <a:lnTo>
                  <a:pt x="9868" y="4495"/>
                </a:lnTo>
                <a:lnTo>
                  <a:pt x="9746" y="4373"/>
                </a:lnTo>
                <a:lnTo>
                  <a:pt x="9624" y="4226"/>
                </a:lnTo>
                <a:lnTo>
                  <a:pt x="9550" y="4104"/>
                </a:lnTo>
                <a:lnTo>
                  <a:pt x="7890" y="294"/>
                </a:lnTo>
                <a:lnTo>
                  <a:pt x="7816" y="172"/>
                </a:lnTo>
                <a:lnTo>
                  <a:pt x="7743" y="74"/>
                </a:lnTo>
                <a:lnTo>
                  <a:pt x="7645" y="25"/>
                </a:lnTo>
                <a:lnTo>
                  <a:pt x="7572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131" name="Google Shape;131;p19"/>
          <p:cNvSpPr/>
          <p:nvPr/>
        </p:nvSpPr>
        <p:spPr>
          <a:xfrm rot="2926063">
            <a:off x="619110" y="5977505"/>
            <a:ext cx="299305" cy="285787"/>
          </a:xfrm>
          <a:custGeom>
            <a:avLst/>
            <a:gdLst/>
            <a:ahLst/>
            <a:cxnLst/>
            <a:rect l="l" t="t" r="r" b="b"/>
            <a:pathLst>
              <a:path w="15144" h="14460" extrusionOk="0">
                <a:moveTo>
                  <a:pt x="7572" y="1"/>
                </a:moveTo>
                <a:lnTo>
                  <a:pt x="7499" y="25"/>
                </a:lnTo>
                <a:lnTo>
                  <a:pt x="7401" y="74"/>
                </a:lnTo>
                <a:lnTo>
                  <a:pt x="7328" y="172"/>
                </a:lnTo>
                <a:lnTo>
                  <a:pt x="7255" y="294"/>
                </a:lnTo>
                <a:lnTo>
                  <a:pt x="5594" y="4104"/>
                </a:lnTo>
                <a:lnTo>
                  <a:pt x="5521" y="4226"/>
                </a:lnTo>
                <a:lnTo>
                  <a:pt x="5398" y="4373"/>
                </a:lnTo>
                <a:lnTo>
                  <a:pt x="5276" y="4495"/>
                </a:lnTo>
                <a:lnTo>
                  <a:pt x="5130" y="4617"/>
                </a:lnTo>
                <a:lnTo>
                  <a:pt x="4983" y="4715"/>
                </a:lnTo>
                <a:lnTo>
                  <a:pt x="4812" y="4788"/>
                </a:lnTo>
                <a:lnTo>
                  <a:pt x="4666" y="4861"/>
                </a:lnTo>
                <a:lnTo>
                  <a:pt x="4495" y="4886"/>
                </a:lnTo>
                <a:lnTo>
                  <a:pt x="392" y="5301"/>
                </a:lnTo>
                <a:lnTo>
                  <a:pt x="245" y="5325"/>
                </a:lnTo>
                <a:lnTo>
                  <a:pt x="123" y="5374"/>
                </a:lnTo>
                <a:lnTo>
                  <a:pt x="50" y="5423"/>
                </a:lnTo>
                <a:lnTo>
                  <a:pt x="1" y="5521"/>
                </a:lnTo>
                <a:lnTo>
                  <a:pt x="1" y="5594"/>
                </a:lnTo>
                <a:lnTo>
                  <a:pt x="25" y="5692"/>
                </a:lnTo>
                <a:lnTo>
                  <a:pt x="74" y="5789"/>
                </a:lnTo>
                <a:lnTo>
                  <a:pt x="196" y="5911"/>
                </a:lnTo>
                <a:lnTo>
                  <a:pt x="3274" y="8647"/>
                </a:lnTo>
                <a:lnTo>
                  <a:pt x="3396" y="8769"/>
                </a:lnTo>
                <a:lnTo>
                  <a:pt x="3493" y="8915"/>
                </a:lnTo>
                <a:lnTo>
                  <a:pt x="3567" y="9086"/>
                </a:lnTo>
                <a:lnTo>
                  <a:pt x="3640" y="9257"/>
                </a:lnTo>
                <a:lnTo>
                  <a:pt x="3689" y="9428"/>
                </a:lnTo>
                <a:lnTo>
                  <a:pt x="3713" y="9599"/>
                </a:lnTo>
                <a:lnTo>
                  <a:pt x="3713" y="9770"/>
                </a:lnTo>
                <a:lnTo>
                  <a:pt x="3689" y="9941"/>
                </a:lnTo>
                <a:lnTo>
                  <a:pt x="2810" y="13995"/>
                </a:lnTo>
                <a:lnTo>
                  <a:pt x="2785" y="14142"/>
                </a:lnTo>
                <a:lnTo>
                  <a:pt x="2810" y="14240"/>
                </a:lnTo>
                <a:lnTo>
                  <a:pt x="2834" y="14337"/>
                </a:lnTo>
                <a:lnTo>
                  <a:pt x="2883" y="14411"/>
                </a:lnTo>
                <a:lnTo>
                  <a:pt x="2981" y="14435"/>
                </a:lnTo>
                <a:lnTo>
                  <a:pt x="3078" y="14459"/>
                </a:lnTo>
                <a:lnTo>
                  <a:pt x="3200" y="14411"/>
                </a:lnTo>
                <a:lnTo>
                  <a:pt x="3322" y="14362"/>
                </a:lnTo>
                <a:lnTo>
                  <a:pt x="6888" y="12261"/>
                </a:lnTo>
                <a:lnTo>
                  <a:pt x="7035" y="12188"/>
                </a:lnTo>
                <a:lnTo>
                  <a:pt x="7206" y="12139"/>
                </a:lnTo>
                <a:lnTo>
                  <a:pt x="7401" y="12115"/>
                </a:lnTo>
                <a:lnTo>
                  <a:pt x="7743" y="12115"/>
                </a:lnTo>
                <a:lnTo>
                  <a:pt x="7938" y="12139"/>
                </a:lnTo>
                <a:lnTo>
                  <a:pt x="8109" y="12188"/>
                </a:lnTo>
                <a:lnTo>
                  <a:pt x="8256" y="12261"/>
                </a:lnTo>
                <a:lnTo>
                  <a:pt x="11822" y="14362"/>
                </a:lnTo>
                <a:lnTo>
                  <a:pt x="11944" y="14411"/>
                </a:lnTo>
                <a:lnTo>
                  <a:pt x="12066" y="14459"/>
                </a:lnTo>
                <a:lnTo>
                  <a:pt x="12164" y="14435"/>
                </a:lnTo>
                <a:lnTo>
                  <a:pt x="12261" y="14411"/>
                </a:lnTo>
                <a:lnTo>
                  <a:pt x="12310" y="14337"/>
                </a:lnTo>
                <a:lnTo>
                  <a:pt x="12335" y="14240"/>
                </a:lnTo>
                <a:lnTo>
                  <a:pt x="12359" y="14142"/>
                </a:lnTo>
                <a:lnTo>
                  <a:pt x="12335" y="13995"/>
                </a:lnTo>
                <a:lnTo>
                  <a:pt x="11455" y="9941"/>
                </a:lnTo>
                <a:lnTo>
                  <a:pt x="11431" y="9770"/>
                </a:lnTo>
                <a:lnTo>
                  <a:pt x="11431" y="9599"/>
                </a:lnTo>
                <a:lnTo>
                  <a:pt x="11455" y="9428"/>
                </a:lnTo>
                <a:lnTo>
                  <a:pt x="11504" y="9257"/>
                </a:lnTo>
                <a:lnTo>
                  <a:pt x="11577" y="9086"/>
                </a:lnTo>
                <a:lnTo>
                  <a:pt x="11651" y="8915"/>
                </a:lnTo>
                <a:lnTo>
                  <a:pt x="11748" y="8769"/>
                </a:lnTo>
                <a:lnTo>
                  <a:pt x="11870" y="8647"/>
                </a:lnTo>
                <a:lnTo>
                  <a:pt x="14948" y="5911"/>
                </a:lnTo>
                <a:lnTo>
                  <a:pt x="15070" y="5789"/>
                </a:lnTo>
                <a:lnTo>
                  <a:pt x="15119" y="5692"/>
                </a:lnTo>
                <a:lnTo>
                  <a:pt x="15143" y="5594"/>
                </a:lnTo>
                <a:lnTo>
                  <a:pt x="15143" y="5521"/>
                </a:lnTo>
                <a:lnTo>
                  <a:pt x="15094" y="5423"/>
                </a:lnTo>
                <a:lnTo>
                  <a:pt x="15021" y="5374"/>
                </a:lnTo>
                <a:lnTo>
                  <a:pt x="14899" y="5325"/>
                </a:lnTo>
                <a:lnTo>
                  <a:pt x="14752" y="5301"/>
                </a:lnTo>
                <a:lnTo>
                  <a:pt x="10649" y="4886"/>
                </a:lnTo>
                <a:lnTo>
                  <a:pt x="10478" y="4861"/>
                </a:lnTo>
                <a:lnTo>
                  <a:pt x="10332" y="4788"/>
                </a:lnTo>
                <a:lnTo>
                  <a:pt x="10161" y="4715"/>
                </a:lnTo>
                <a:lnTo>
                  <a:pt x="10014" y="4617"/>
                </a:lnTo>
                <a:lnTo>
                  <a:pt x="9868" y="4495"/>
                </a:lnTo>
                <a:lnTo>
                  <a:pt x="9746" y="4373"/>
                </a:lnTo>
                <a:lnTo>
                  <a:pt x="9624" y="4226"/>
                </a:lnTo>
                <a:lnTo>
                  <a:pt x="9550" y="4104"/>
                </a:lnTo>
                <a:lnTo>
                  <a:pt x="7890" y="294"/>
                </a:lnTo>
                <a:lnTo>
                  <a:pt x="7816" y="172"/>
                </a:lnTo>
                <a:lnTo>
                  <a:pt x="7743" y="74"/>
                </a:lnTo>
                <a:lnTo>
                  <a:pt x="7645" y="25"/>
                </a:lnTo>
                <a:lnTo>
                  <a:pt x="7572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132" name="Google Shape;132;p19"/>
          <p:cNvSpPr/>
          <p:nvPr/>
        </p:nvSpPr>
        <p:spPr>
          <a:xfrm rot="-1609158">
            <a:off x="10936321" y="379636"/>
            <a:ext cx="269643" cy="257464"/>
          </a:xfrm>
          <a:custGeom>
            <a:avLst/>
            <a:gdLst/>
            <a:ahLst/>
            <a:cxnLst/>
            <a:rect l="l" t="t" r="r" b="b"/>
            <a:pathLst>
              <a:path w="15144" h="14460" extrusionOk="0">
                <a:moveTo>
                  <a:pt x="7572" y="1"/>
                </a:moveTo>
                <a:lnTo>
                  <a:pt x="7499" y="25"/>
                </a:lnTo>
                <a:lnTo>
                  <a:pt x="7401" y="74"/>
                </a:lnTo>
                <a:lnTo>
                  <a:pt x="7328" y="172"/>
                </a:lnTo>
                <a:lnTo>
                  <a:pt x="7255" y="294"/>
                </a:lnTo>
                <a:lnTo>
                  <a:pt x="5594" y="4104"/>
                </a:lnTo>
                <a:lnTo>
                  <a:pt x="5521" y="4226"/>
                </a:lnTo>
                <a:lnTo>
                  <a:pt x="5398" y="4373"/>
                </a:lnTo>
                <a:lnTo>
                  <a:pt x="5276" y="4495"/>
                </a:lnTo>
                <a:lnTo>
                  <a:pt x="5130" y="4617"/>
                </a:lnTo>
                <a:lnTo>
                  <a:pt x="4983" y="4715"/>
                </a:lnTo>
                <a:lnTo>
                  <a:pt x="4812" y="4788"/>
                </a:lnTo>
                <a:lnTo>
                  <a:pt x="4666" y="4861"/>
                </a:lnTo>
                <a:lnTo>
                  <a:pt x="4495" y="4886"/>
                </a:lnTo>
                <a:lnTo>
                  <a:pt x="392" y="5301"/>
                </a:lnTo>
                <a:lnTo>
                  <a:pt x="245" y="5325"/>
                </a:lnTo>
                <a:lnTo>
                  <a:pt x="123" y="5374"/>
                </a:lnTo>
                <a:lnTo>
                  <a:pt x="50" y="5423"/>
                </a:lnTo>
                <a:lnTo>
                  <a:pt x="1" y="5521"/>
                </a:lnTo>
                <a:lnTo>
                  <a:pt x="1" y="5594"/>
                </a:lnTo>
                <a:lnTo>
                  <a:pt x="25" y="5692"/>
                </a:lnTo>
                <a:lnTo>
                  <a:pt x="74" y="5789"/>
                </a:lnTo>
                <a:lnTo>
                  <a:pt x="196" y="5911"/>
                </a:lnTo>
                <a:lnTo>
                  <a:pt x="3274" y="8647"/>
                </a:lnTo>
                <a:lnTo>
                  <a:pt x="3396" y="8769"/>
                </a:lnTo>
                <a:lnTo>
                  <a:pt x="3493" y="8915"/>
                </a:lnTo>
                <a:lnTo>
                  <a:pt x="3567" y="9086"/>
                </a:lnTo>
                <a:lnTo>
                  <a:pt x="3640" y="9257"/>
                </a:lnTo>
                <a:lnTo>
                  <a:pt x="3689" y="9428"/>
                </a:lnTo>
                <a:lnTo>
                  <a:pt x="3713" y="9599"/>
                </a:lnTo>
                <a:lnTo>
                  <a:pt x="3713" y="9770"/>
                </a:lnTo>
                <a:lnTo>
                  <a:pt x="3689" y="9941"/>
                </a:lnTo>
                <a:lnTo>
                  <a:pt x="2810" y="13995"/>
                </a:lnTo>
                <a:lnTo>
                  <a:pt x="2785" y="14142"/>
                </a:lnTo>
                <a:lnTo>
                  <a:pt x="2810" y="14240"/>
                </a:lnTo>
                <a:lnTo>
                  <a:pt x="2834" y="14337"/>
                </a:lnTo>
                <a:lnTo>
                  <a:pt x="2883" y="14411"/>
                </a:lnTo>
                <a:lnTo>
                  <a:pt x="2981" y="14435"/>
                </a:lnTo>
                <a:lnTo>
                  <a:pt x="3078" y="14459"/>
                </a:lnTo>
                <a:lnTo>
                  <a:pt x="3200" y="14411"/>
                </a:lnTo>
                <a:lnTo>
                  <a:pt x="3322" y="14362"/>
                </a:lnTo>
                <a:lnTo>
                  <a:pt x="6888" y="12261"/>
                </a:lnTo>
                <a:lnTo>
                  <a:pt x="7035" y="12188"/>
                </a:lnTo>
                <a:lnTo>
                  <a:pt x="7206" y="12139"/>
                </a:lnTo>
                <a:lnTo>
                  <a:pt x="7401" y="12115"/>
                </a:lnTo>
                <a:lnTo>
                  <a:pt x="7743" y="12115"/>
                </a:lnTo>
                <a:lnTo>
                  <a:pt x="7938" y="12139"/>
                </a:lnTo>
                <a:lnTo>
                  <a:pt x="8109" y="12188"/>
                </a:lnTo>
                <a:lnTo>
                  <a:pt x="8256" y="12261"/>
                </a:lnTo>
                <a:lnTo>
                  <a:pt x="11822" y="14362"/>
                </a:lnTo>
                <a:lnTo>
                  <a:pt x="11944" y="14411"/>
                </a:lnTo>
                <a:lnTo>
                  <a:pt x="12066" y="14459"/>
                </a:lnTo>
                <a:lnTo>
                  <a:pt x="12164" y="14435"/>
                </a:lnTo>
                <a:lnTo>
                  <a:pt x="12261" y="14411"/>
                </a:lnTo>
                <a:lnTo>
                  <a:pt x="12310" y="14337"/>
                </a:lnTo>
                <a:lnTo>
                  <a:pt x="12335" y="14240"/>
                </a:lnTo>
                <a:lnTo>
                  <a:pt x="12359" y="14142"/>
                </a:lnTo>
                <a:lnTo>
                  <a:pt x="12335" y="13995"/>
                </a:lnTo>
                <a:lnTo>
                  <a:pt x="11455" y="9941"/>
                </a:lnTo>
                <a:lnTo>
                  <a:pt x="11431" y="9770"/>
                </a:lnTo>
                <a:lnTo>
                  <a:pt x="11431" y="9599"/>
                </a:lnTo>
                <a:lnTo>
                  <a:pt x="11455" y="9428"/>
                </a:lnTo>
                <a:lnTo>
                  <a:pt x="11504" y="9257"/>
                </a:lnTo>
                <a:lnTo>
                  <a:pt x="11577" y="9086"/>
                </a:lnTo>
                <a:lnTo>
                  <a:pt x="11651" y="8915"/>
                </a:lnTo>
                <a:lnTo>
                  <a:pt x="11748" y="8769"/>
                </a:lnTo>
                <a:lnTo>
                  <a:pt x="11870" y="8647"/>
                </a:lnTo>
                <a:lnTo>
                  <a:pt x="14948" y="5911"/>
                </a:lnTo>
                <a:lnTo>
                  <a:pt x="15070" y="5789"/>
                </a:lnTo>
                <a:lnTo>
                  <a:pt x="15119" y="5692"/>
                </a:lnTo>
                <a:lnTo>
                  <a:pt x="15143" y="5594"/>
                </a:lnTo>
                <a:lnTo>
                  <a:pt x="15143" y="5521"/>
                </a:lnTo>
                <a:lnTo>
                  <a:pt x="15094" y="5423"/>
                </a:lnTo>
                <a:lnTo>
                  <a:pt x="15021" y="5374"/>
                </a:lnTo>
                <a:lnTo>
                  <a:pt x="14899" y="5325"/>
                </a:lnTo>
                <a:lnTo>
                  <a:pt x="14752" y="5301"/>
                </a:lnTo>
                <a:lnTo>
                  <a:pt x="10649" y="4886"/>
                </a:lnTo>
                <a:lnTo>
                  <a:pt x="10478" y="4861"/>
                </a:lnTo>
                <a:lnTo>
                  <a:pt x="10332" y="4788"/>
                </a:lnTo>
                <a:lnTo>
                  <a:pt x="10161" y="4715"/>
                </a:lnTo>
                <a:lnTo>
                  <a:pt x="10014" y="4617"/>
                </a:lnTo>
                <a:lnTo>
                  <a:pt x="9868" y="4495"/>
                </a:lnTo>
                <a:lnTo>
                  <a:pt x="9746" y="4373"/>
                </a:lnTo>
                <a:lnTo>
                  <a:pt x="9624" y="4226"/>
                </a:lnTo>
                <a:lnTo>
                  <a:pt x="9550" y="4104"/>
                </a:lnTo>
                <a:lnTo>
                  <a:pt x="7890" y="294"/>
                </a:lnTo>
                <a:lnTo>
                  <a:pt x="7816" y="172"/>
                </a:lnTo>
                <a:lnTo>
                  <a:pt x="7743" y="74"/>
                </a:lnTo>
                <a:lnTo>
                  <a:pt x="7645" y="25"/>
                </a:lnTo>
                <a:lnTo>
                  <a:pt x="7572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133" name="Google Shape;133;p19"/>
          <p:cNvSpPr txBox="1">
            <a:spLocks noGrp="1"/>
          </p:cNvSpPr>
          <p:nvPr>
            <p:ph type="sldNum" idx="12"/>
          </p:nvPr>
        </p:nvSpPr>
        <p:spPr>
          <a:xfrm>
            <a:off x="11472533" y="6120400"/>
            <a:ext cx="719600" cy="7376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fld id="{00000000-1234-1234-1234-123412341234}" type="slidenum">
              <a:rPr lang="en" kern="0">
                <a:solidFill>
                  <a:srgbClr val="FFB600"/>
                </a:solidFill>
              </a:rPr>
              <a:pPr defTabSz="1219170">
                <a:buClr>
                  <a:srgbClr val="000000"/>
                </a:buClr>
              </a:pPr>
              <a:t>1</a:t>
            </a:fld>
            <a:endParaRPr kern="0">
              <a:solidFill>
                <a:srgbClr val="FFB600"/>
              </a:solidFill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/>
          </p:nvPr>
        </p:nvGraphicFramePr>
        <p:xfrm>
          <a:off x="687010" y="1167812"/>
          <a:ext cx="10863975" cy="1483359"/>
        </p:xfrm>
        <a:graphic>
          <a:graphicData uri="http://schemas.openxmlformats.org/drawingml/2006/table">
            <a:tbl>
              <a:tblPr firstRow="1" bandRow="1"/>
              <a:tblGrid>
                <a:gridCol w="2172795">
                  <a:extLst>
                    <a:ext uri="{9D8B030D-6E8A-4147-A177-3AD203B41FA5}">
                      <a16:colId xmlns:a16="http://schemas.microsoft.com/office/drawing/2014/main" val="228063357"/>
                    </a:ext>
                  </a:extLst>
                </a:gridCol>
                <a:gridCol w="2172795">
                  <a:extLst>
                    <a:ext uri="{9D8B030D-6E8A-4147-A177-3AD203B41FA5}">
                      <a16:colId xmlns:a16="http://schemas.microsoft.com/office/drawing/2014/main" val="377751897"/>
                    </a:ext>
                  </a:extLst>
                </a:gridCol>
                <a:gridCol w="2172795">
                  <a:extLst>
                    <a:ext uri="{9D8B030D-6E8A-4147-A177-3AD203B41FA5}">
                      <a16:colId xmlns:a16="http://schemas.microsoft.com/office/drawing/2014/main" val="995169603"/>
                    </a:ext>
                  </a:extLst>
                </a:gridCol>
                <a:gridCol w="2172795">
                  <a:extLst>
                    <a:ext uri="{9D8B030D-6E8A-4147-A177-3AD203B41FA5}">
                      <a16:colId xmlns:a16="http://schemas.microsoft.com/office/drawing/2014/main" val="2993459915"/>
                    </a:ext>
                  </a:extLst>
                </a:gridCol>
                <a:gridCol w="2172795">
                  <a:extLst>
                    <a:ext uri="{9D8B030D-6E8A-4147-A177-3AD203B41FA5}">
                      <a16:colId xmlns:a16="http://schemas.microsoft.com/office/drawing/2014/main" val="1558125935"/>
                    </a:ext>
                  </a:extLst>
                </a:gridCol>
              </a:tblGrid>
              <a:tr h="494453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Twinkl Cursive Unlooped" panose="02000000000000000000" pitchFamily="2" charset="0"/>
                        </a:rPr>
                        <a:t>accident-prone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Twinkl Cursive Unlooped" panose="02000000000000000000" pitchFamily="2" charset="0"/>
                        </a:rPr>
                        <a:t>accountancy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Twinkl Cursive Unlooped" panose="02000000000000000000" pitchFamily="2" charset="0"/>
                        </a:rPr>
                        <a:t>apparent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Twinkl Cursive Unlooped" panose="02000000000000000000" pitchFamily="2" charset="0"/>
                        </a:rPr>
                        <a:t>audible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Twinkl Cursive Unlooped" panose="02000000000000000000" pitchFamily="2" charset="0"/>
                        </a:rPr>
                        <a:t>care</a:t>
                      </a:r>
                    </a:p>
                  </a:txBody>
                  <a:tcPr marL="121920" marR="121920" marT="60960" marB="60960"/>
                </a:tc>
                <a:extLst>
                  <a:ext uri="{0D108BD9-81ED-4DB2-BD59-A6C34878D82A}">
                    <a16:rowId xmlns:a16="http://schemas.microsoft.com/office/drawing/2014/main" val="1977080077"/>
                  </a:ext>
                </a:extLst>
              </a:tr>
              <a:tr h="494453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Twinkl Cursive Unlooped" panose="02000000000000000000" pitchFamily="2" charset="0"/>
                        </a:rPr>
                        <a:t>accommodate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Twinkl Cursive Unlooped" panose="02000000000000000000" pitchFamily="2" charset="0"/>
                        </a:rPr>
                        <a:t>align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Twinkl Cursive Unlooped" panose="02000000000000000000" pitchFamily="2" charset="0"/>
                        </a:rPr>
                        <a:t>appreciate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Twinkl Cursive Unlooped" panose="02000000000000000000" pitchFamily="2" charset="0"/>
                        </a:rPr>
                        <a:t>available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Twinkl Cursive Unlooped" panose="02000000000000000000" pitchFamily="2" charset="0"/>
                        </a:rPr>
                        <a:t>beneficial</a:t>
                      </a:r>
                    </a:p>
                  </a:txBody>
                  <a:tcPr marL="121920" marR="121920" marT="60960" marB="60960"/>
                </a:tc>
                <a:extLst>
                  <a:ext uri="{0D108BD9-81ED-4DB2-BD59-A6C34878D82A}">
                    <a16:rowId xmlns:a16="http://schemas.microsoft.com/office/drawing/2014/main" val="1750133358"/>
                  </a:ext>
                </a:extLst>
              </a:tr>
              <a:tr h="494453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Twinkl Cursive Unlooped" panose="02000000000000000000" pitchFamily="2" charset="0"/>
                        </a:rPr>
                        <a:t>accompany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Twinkl Cursive Unlooped" panose="02000000000000000000" pitchFamily="2" charset="0"/>
                        </a:rPr>
                        <a:t>amateur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Twinkl Cursive Unlooped" panose="02000000000000000000" pitchFamily="2" charset="0"/>
                        </a:rPr>
                        <a:t>assign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Twinkl Cursive Unlooped" panose="02000000000000000000" pitchFamily="2" charset="0"/>
                        </a:rPr>
                        <a:t>bare</a:t>
                      </a: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latin typeface="Twinkl Cursive Unlooped" panose="02000000000000000000" pitchFamily="2" charset="0"/>
                        </a:rPr>
                        <a:t>best-known</a:t>
                      </a:r>
                    </a:p>
                  </a:txBody>
                  <a:tcPr marL="121920" marR="121920" marT="60960" marB="60960"/>
                </a:tc>
                <a:extLst>
                  <a:ext uri="{0D108BD9-81ED-4DB2-BD59-A6C34878D82A}">
                    <a16:rowId xmlns:a16="http://schemas.microsoft.com/office/drawing/2014/main" val="502567619"/>
                  </a:ext>
                </a:extLst>
              </a:tr>
            </a:tbl>
          </a:graphicData>
        </a:graphic>
      </p:graphicFrame>
      <p:sp>
        <p:nvSpPr>
          <p:cNvPr id="19" name="Google Shape;138;p20"/>
          <p:cNvSpPr txBox="1">
            <a:spLocks/>
          </p:cNvSpPr>
          <p:nvPr/>
        </p:nvSpPr>
        <p:spPr>
          <a:xfrm>
            <a:off x="768762" y="2721629"/>
            <a:ext cx="10703772" cy="1263432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defTabSz="1219170">
              <a:spcBef>
                <a:spcPts val="800"/>
              </a:spcBef>
            </a:pPr>
            <a:r>
              <a:rPr lang="en-GB" sz="3333" b="1" kern="0" dirty="0">
                <a:solidFill>
                  <a:srgbClr val="666666"/>
                </a:solidFill>
                <a:latin typeface="Raleway Thin" panose="020B0604020202020204" charset="0"/>
              </a:rPr>
              <a:t>Sound association</a:t>
            </a:r>
          </a:p>
          <a:p>
            <a:pPr defTabSz="1219170">
              <a:spcBef>
                <a:spcPts val="800"/>
              </a:spcBef>
            </a:pPr>
            <a:r>
              <a:rPr lang="en-GB" sz="2133" b="1" kern="0" dirty="0">
                <a:solidFill>
                  <a:srgbClr val="666666"/>
                </a:solidFill>
                <a:latin typeface="Raleway Thin" panose="020B0604020202020204" charset="0"/>
              </a:rPr>
              <a:t>Let’s look at our sound associations for each word.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14"/>
          <p:cNvSpPr/>
          <p:nvPr/>
        </p:nvSpPr>
        <p:spPr>
          <a:xfrm>
            <a:off x="11151283" y="6186163"/>
            <a:ext cx="399700" cy="381648"/>
          </a:xfrm>
          <a:custGeom>
            <a:avLst/>
            <a:gdLst/>
            <a:ahLst/>
            <a:cxnLst/>
            <a:rect l="l" t="t" r="r" b="b"/>
            <a:pathLst>
              <a:path w="15144" h="14460" extrusionOk="0">
                <a:moveTo>
                  <a:pt x="7572" y="1"/>
                </a:moveTo>
                <a:lnTo>
                  <a:pt x="7499" y="25"/>
                </a:lnTo>
                <a:lnTo>
                  <a:pt x="7401" y="74"/>
                </a:lnTo>
                <a:lnTo>
                  <a:pt x="7328" y="172"/>
                </a:lnTo>
                <a:lnTo>
                  <a:pt x="7255" y="294"/>
                </a:lnTo>
                <a:lnTo>
                  <a:pt x="5594" y="4104"/>
                </a:lnTo>
                <a:lnTo>
                  <a:pt x="5521" y="4226"/>
                </a:lnTo>
                <a:lnTo>
                  <a:pt x="5398" y="4373"/>
                </a:lnTo>
                <a:lnTo>
                  <a:pt x="5276" y="4495"/>
                </a:lnTo>
                <a:lnTo>
                  <a:pt x="5130" y="4617"/>
                </a:lnTo>
                <a:lnTo>
                  <a:pt x="4983" y="4715"/>
                </a:lnTo>
                <a:lnTo>
                  <a:pt x="4812" y="4788"/>
                </a:lnTo>
                <a:lnTo>
                  <a:pt x="4666" y="4861"/>
                </a:lnTo>
                <a:lnTo>
                  <a:pt x="4495" y="4886"/>
                </a:lnTo>
                <a:lnTo>
                  <a:pt x="392" y="5301"/>
                </a:lnTo>
                <a:lnTo>
                  <a:pt x="245" y="5325"/>
                </a:lnTo>
                <a:lnTo>
                  <a:pt x="123" y="5374"/>
                </a:lnTo>
                <a:lnTo>
                  <a:pt x="50" y="5423"/>
                </a:lnTo>
                <a:lnTo>
                  <a:pt x="1" y="5521"/>
                </a:lnTo>
                <a:lnTo>
                  <a:pt x="1" y="5594"/>
                </a:lnTo>
                <a:lnTo>
                  <a:pt x="25" y="5692"/>
                </a:lnTo>
                <a:lnTo>
                  <a:pt x="74" y="5789"/>
                </a:lnTo>
                <a:lnTo>
                  <a:pt x="196" y="5911"/>
                </a:lnTo>
                <a:lnTo>
                  <a:pt x="3274" y="8647"/>
                </a:lnTo>
                <a:lnTo>
                  <a:pt x="3396" y="8769"/>
                </a:lnTo>
                <a:lnTo>
                  <a:pt x="3493" y="8915"/>
                </a:lnTo>
                <a:lnTo>
                  <a:pt x="3567" y="9086"/>
                </a:lnTo>
                <a:lnTo>
                  <a:pt x="3640" y="9257"/>
                </a:lnTo>
                <a:lnTo>
                  <a:pt x="3689" y="9428"/>
                </a:lnTo>
                <a:lnTo>
                  <a:pt x="3713" y="9599"/>
                </a:lnTo>
                <a:lnTo>
                  <a:pt x="3713" y="9770"/>
                </a:lnTo>
                <a:lnTo>
                  <a:pt x="3689" y="9941"/>
                </a:lnTo>
                <a:lnTo>
                  <a:pt x="2810" y="13995"/>
                </a:lnTo>
                <a:lnTo>
                  <a:pt x="2785" y="14142"/>
                </a:lnTo>
                <a:lnTo>
                  <a:pt x="2810" y="14240"/>
                </a:lnTo>
                <a:lnTo>
                  <a:pt x="2834" y="14337"/>
                </a:lnTo>
                <a:lnTo>
                  <a:pt x="2883" y="14411"/>
                </a:lnTo>
                <a:lnTo>
                  <a:pt x="2981" y="14435"/>
                </a:lnTo>
                <a:lnTo>
                  <a:pt x="3078" y="14459"/>
                </a:lnTo>
                <a:lnTo>
                  <a:pt x="3200" y="14411"/>
                </a:lnTo>
                <a:lnTo>
                  <a:pt x="3322" y="14362"/>
                </a:lnTo>
                <a:lnTo>
                  <a:pt x="6888" y="12261"/>
                </a:lnTo>
                <a:lnTo>
                  <a:pt x="7035" y="12188"/>
                </a:lnTo>
                <a:lnTo>
                  <a:pt x="7206" y="12139"/>
                </a:lnTo>
                <a:lnTo>
                  <a:pt x="7401" y="12115"/>
                </a:lnTo>
                <a:lnTo>
                  <a:pt x="7743" y="12115"/>
                </a:lnTo>
                <a:lnTo>
                  <a:pt x="7938" y="12139"/>
                </a:lnTo>
                <a:lnTo>
                  <a:pt x="8109" y="12188"/>
                </a:lnTo>
                <a:lnTo>
                  <a:pt x="8256" y="12261"/>
                </a:lnTo>
                <a:lnTo>
                  <a:pt x="11822" y="14362"/>
                </a:lnTo>
                <a:lnTo>
                  <a:pt x="11944" y="14411"/>
                </a:lnTo>
                <a:lnTo>
                  <a:pt x="12066" y="14459"/>
                </a:lnTo>
                <a:lnTo>
                  <a:pt x="12164" y="14435"/>
                </a:lnTo>
                <a:lnTo>
                  <a:pt x="12261" y="14411"/>
                </a:lnTo>
                <a:lnTo>
                  <a:pt x="12310" y="14337"/>
                </a:lnTo>
                <a:lnTo>
                  <a:pt x="12335" y="14240"/>
                </a:lnTo>
                <a:lnTo>
                  <a:pt x="12359" y="14142"/>
                </a:lnTo>
                <a:lnTo>
                  <a:pt x="12335" y="13995"/>
                </a:lnTo>
                <a:lnTo>
                  <a:pt x="11455" y="9941"/>
                </a:lnTo>
                <a:lnTo>
                  <a:pt x="11431" y="9770"/>
                </a:lnTo>
                <a:lnTo>
                  <a:pt x="11431" y="9599"/>
                </a:lnTo>
                <a:lnTo>
                  <a:pt x="11455" y="9428"/>
                </a:lnTo>
                <a:lnTo>
                  <a:pt x="11504" y="9257"/>
                </a:lnTo>
                <a:lnTo>
                  <a:pt x="11577" y="9086"/>
                </a:lnTo>
                <a:lnTo>
                  <a:pt x="11651" y="8915"/>
                </a:lnTo>
                <a:lnTo>
                  <a:pt x="11748" y="8769"/>
                </a:lnTo>
                <a:lnTo>
                  <a:pt x="11870" y="8647"/>
                </a:lnTo>
                <a:lnTo>
                  <a:pt x="14948" y="5911"/>
                </a:lnTo>
                <a:lnTo>
                  <a:pt x="15070" y="5789"/>
                </a:lnTo>
                <a:lnTo>
                  <a:pt x="15119" y="5692"/>
                </a:lnTo>
                <a:lnTo>
                  <a:pt x="15143" y="5594"/>
                </a:lnTo>
                <a:lnTo>
                  <a:pt x="15143" y="5521"/>
                </a:lnTo>
                <a:lnTo>
                  <a:pt x="15094" y="5423"/>
                </a:lnTo>
                <a:lnTo>
                  <a:pt x="15021" y="5374"/>
                </a:lnTo>
                <a:lnTo>
                  <a:pt x="14899" y="5325"/>
                </a:lnTo>
                <a:lnTo>
                  <a:pt x="14752" y="5301"/>
                </a:lnTo>
                <a:lnTo>
                  <a:pt x="10649" y="4886"/>
                </a:lnTo>
                <a:lnTo>
                  <a:pt x="10478" y="4861"/>
                </a:lnTo>
                <a:lnTo>
                  <a:pt x="10332" y="4788"/>
                </a:lnTo>
                <a:lnTo>
                  <a:pt x="10161" y="4715"/>
                </a:lnTo>
                <a:lnTo>
                  <a:pt x="10014" y="4617"/>
                </a:lnTo>
                <a:lnTo>
                  <a:pt x="9868" y="4495"/>
                </a:lnTo>
                <a:lnTo>
                  <a:pt x="9746" y="4373"/>
                </a:lnTo>
                <a:lnTo>
                  <a:pt x="9624" y="4226"/>
                </a:lnTo>
                <a:lnTo>
                  <a:pt x="9550" y="4104"/>
                </a:lnTo>
                <a:lnTo>
                  <a:pt x="7890" y="294"/>
                </a:lnTo>
                <a:lnTo>
                  <a:pt x="7816" y="172"/>
                </a:lnTo>
                <a:lnTo>
                  <a:pt x="7743" y="74"/>
                </a:lnTo>
                <a:lnTo>
                  <a:pt x="7645" y="25"/>
                </a:lnTo>
                <a:lnTo>
                  <a:pt x="7572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  <a:buSzPts val="1400"/>
            </a:pPr>
            <a:endParaRPr sz="1867" kern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3" name="Google Shape;123;p14"/>
          <p:cNvSpPr/>
          <p:nvPr/>
        </p:nvSpPr>
        <p:spPr>
          <a:xfrm rot="2466717">
            <a:off x="11457004" y="243226"/>
            <a:ext cx="555368" cy="530284"/>
          </a:xfrm>
          <a:custGeom>
            <a:avLst/>
            <a:gdLst/>
            <a:ahLst/>
            <a:cxnLst/>
            <a:rect l="l" t="t" r="r" b="b"/>
            <a:pathLst>
              <a:path w="15144" h="14460" extrusionOk="0">
                <a:moveTo>
                  <a:pt x="7572" y="1"/>
                </a:moveTo>
                <a:lnTo>
                  <a:pt x="7499" y="25"/>
                </a:lnTo>
                <a:lnTo>
                  <a:pt x="7401" y="74"/>
                </a:lnTo>
                <a:lnTo>
                  <a:pt x="7328" y="172"/>
                </a:lnTo>
                <a:lnTo>
                  <a:pt x="7255" y="294"/>
                </a:lnTo>
                <a:lnTo>
                  <a:pt x="5594" y="4104"/>
                </a:lnTo>
                <a:lnTo>
                  <a:pt x="5521" y="4226"/>
                </a:lnTo>
                <a:lnTo>
                  <a:pt x="5398" y="4373"/>
                </a:lnTo>
                <a:lnTo>
                  <a:pt x="5276" y="4495"/>
                </a:lnTo>
                <a:lnTo>
                  <a:pt x="5130" y="4617"/>
                </a:lnTo>
                <a:lnTo>
                  <a:pt x="4983" y="4715"/>
                </a:lnTo>
                <a:lnTo>
                  <a:pt x="4812" y="4788"/>
                </a:lnTo>
                <a:lnTo>
                  <a:pt x="4666" y="4861"/>
                </a:lnTo>
                <a:lnTo>
                  <a:pt x="4495" y="4886"/>
                </a:lnTo>
                <a:lnTo>
                  <a:pt x="392" y="5301"/>
                </a:lnTo>
                <a:lnTo>
                  <a:pt x="245" y="5325"/>
                </a:lnTo>
                <a:lnTo>
                  <a:pt x="123" y="5374"/>
                </a:lnTo>
                <a:lnTo>
                  <a:pt x="50" y="5423"/>
                </a:lnTo>
                <a:lnTo>
                  <a:pt x="1" y="5521"/>
                </a:lnTo>
                <a:lnTo>
                  <a:pt x="1" y="5594"/>
                </a:lnTo>
                <a:lnTo>
                  <a:pt x="25" y="5692"/>
                </a:lnTo>
                <a:lnTo>
                  <a:pt x="74" y="5789"/>
                </a:lnTo>
                <a:lnTo>
                  <a:pt x="196" y="5911"/>
                </a:lnTo>
                <a:lnTo>
                  <a:pt x="3274" y="8647"/>
                </a:lnTo>
                <a:lnTo>
                  <a:pt x="3396" y="8769"/>
                </a:lnTo>
                <a:lnTo>
                  <a:pt x="3493" y="8915"/>
                </a:lnTo>
                <a:lnTo>
                  <a:pt x="3567" y="9086"/>
                </a:lnTo>
                <a:lnTo>
                  <a:pt x="3640" y="9257"/>
                </a:lnTo>
                <a:lnTo>
                  <a:pt x="3689" y="9428"/>
                </a:lnTo>
                <a:lnTo>
                  <a:pt x="3713" y="9599"/>
                </a:lnTo>
                <a:lnTo>
                  <a:pt x="3713" y="9770"/>
                </a:lnTo>
                <a:lnTo>
                  <a:pt x="3689" y="9941"/>
                </a:lnTo>
                <a:lnTo>
                  <a:pt x="2810" y="13995"/>
                </a:lnTo>
                <a:lnTo>
                  <a:pt x="2785" y="14142"/>
                </a:lnTo>
                <a:lnTo>
                  <a:pt x="2810" y="14240"/>
                </a:lnTo>
                <a:lnTo>
                  <a:pt x="2834" y="14337"/>
                </a:lnTo>
                <a:lnTo>
                  <a:pt x="2883" y="14411"/>
                </a:lnTo>
                <a:lnTo>
                  <a:pt x="2981" y="14435"/>
                </a:lnTo>
                <a:lnTo>
                  <a:pt x="3078" y="14459"/>
                </a:lnTo>
                <a:lnTo>
                  <a:pt x="3200" y="14411"/>
                </a:lnTo>
                <a:lnTo>
                  <a:pt x="3322" y="14362"/>
                </a:lnTo>
                <a:lnTo>
                  <a:pt x="6888" y="12261"/>
                </a:lnTo>
                <a:lnTo>
                  <a:pt x="7035" y="12188"/>
                </a:lnTo>
                <a:lnTo>
                  <a:pt x="7206" y="12139"/>
                </a:lnTo>
                <a:lnTo>
                  <a:pt x="7401" y="12115"/>
                </a:lnTo>
                <a:lnTo>
                  <a:pt x="7743" y="12115"/>
                </a:lnTo>
                <a:lnTo>
                  <a:pt x="7938" y="12139"/>
                </a:lnTo>
                <a:lnTo>
                  <a:pt x="8109" y="12188"/>
                </a:lnTo>
                <a:lnTo>
                  <a:pt x="8256" y="12261"/>
                </a:lnTo>
                <a:lnTo>
                  <a:pt x="11822" y="14362"/>
                </a:lnTo>
                <a:lnTo>
                  <a:pt x="11944" y="14411"/>
                </a:lnTo>
                <a:lnTo>
                  <a:pt x="12066" y="14459"/>
                </a:lnTo>
                <a:lnTo>
                  <a:pt x="12164" y="14435"/>
                </a:lnTo>
                <a:lnTo>
                  <a:pt x="12261" y="14411"/>
                </a:lnTo>
                <a:lnTo>
                  <a:pt x="12310" y="14337"/>
                </a:lnTo>
                <a:lnTo>
                  <a:pt x="12335" y="14240"/>
                </a:lnTo>
                <a:lnTo>
                  <a:pt x="12359" y="14142"/>
                </a:lnTo>
                <a:lnTo>
                  <a:pt x="12335" y="13995"/>
                </a:lnTo>
                <a:lnTo>
                  <a:pt x="11455" y="9941"/>
                </a:lnTo>
                <a:lnTo>
                  <a:pt x="11431" y="9770"/>
                </a:lnTo>
                <a:lnTo>
                  <a:pt x="11431" y="9599"/>
                </a:lnTo>
                <a:lnTo>
                  <a:pt x="11455" y="9428"/>
                </a:lnTo>
                <a:lnTo>
                  <a:pt x="11504" y="9257"/>
                </a:lnTo>
                <a:lnTo>
                  <a:pt x="11577" y="9086"/>
                </a:lnTo>
                <a:lnTo>
                  <a:pt x="11651" y="8915"/>
                </a:lnTo>
                <a:lnTo>
                  <a:pt x="11748" y="8769"/>
                </a:lnTo>
                <a:lnTo>
                  <a:pt x="11870" y="8647"/>
                </a:lnTo>
                <a:lnTo>
                  <a:pt x="14948" y="5911"/>
                </a:lnTo>
                <a:lnTo>
                  <a:pt x="15070" y="5789"/>
                </a:lnTo>
                <a:lnTo>
                  <a:pt x="15119" y="5692"/>
                </a:lnTo>
                <a:lnTo>
                  <a:pt x="15143" y="5594"/>
                </a:lnTo>
                <a:lnTo>
                  <a:pt x="15143" y="5521"/>
                </a:lnTo>
                <a:lnTo>
                  <a:pt x="15094" y="5423"/>
                </a:lnTo>
                <a:lnTo>
                  <a:pt x="15021" y="5374"/>
                </a:lnTo>
                <a:lnTo>
                  <a:pt x="14899" y="5325"/>
                </a:lnTo>
                <a:lnTo>
                  <a:pt x="14752" y="5301"/>
                </a:lnTo>
                <a:lnTo>
                  <a:pt x="10649" y="4886"/>
                </a:lnTo>
                <a:lnTo>
                  <a:pt x="10478" y="4861"/>
                </a:lnTo>
                <a:lnTo>
                  <a:pt x="10332" y="4788"/>
                </a:lnTo>
                <a:lnTo>
                  <a:pt x="10161" y="4715"/>
                </a:lnTo>
                <a:lnTo>
                  <a:pt x="10014" y="4617"/>
                </a:lnTo>
                <a:lnTo>
                  <a:pt x="9868" y="4495"/>
                </a:lnTo>
                <a:lnTo>
                  <a:pt x="9746" y="4373"/>
                </a:lnTo>
                <a:lnTo>
                  <a:pt x="9624" y="4226"/>
                </a:lnTo>
                <a:lnTo>
                  <a:pt x="9550" y="4104"/>
                </a:lnTo>
                <a:lnTo>
                  <a:pt x="7890" y="294"/>
                </a:lnTo>
                <a:lnTo>
                  <a:pt x="7816" y="172"/>
                </a:lnTo>
                <a:lnTo>
                  <a:pt x="7743" y="74"/>
                </a:lnTo>
                <a:lnTo>
                  <a:pt x="7645" y="25"/>
                </a:lnTo>
                <a:lnTo>
                  <a:pt x="7572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  <a:buSzPts val="1400"/>
            </a:pPr>
            <a:endParaRPr sz="1867" kern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4" name="Google Shape;124;p14"/>
          <p:cNvSpPr/>
          <p:nvPr/>
        </p:nvSpPr>
        <p:spPr>
          <a:xfrm rot="-1609245">
            <a:off x="139561" y="195649"/>
            <a:ext cx="399633" cy="381604"/>
          </a:xfrm>
          <a:custGeom>
            <a:avLst/>
            <a:gdLst/>
            <a:ahLst/>
            <a:cxnLst/>
            <a:rect l="l" t="t" r="r" b="b"/>
            <a:pathLst>
              <a:path w="15144" h="14460" extrusionOk="0">
                <a:moveTo>
                  <a:pt x="7572" y="1"/>
                </a:moveTo>
                <a:lnTo>
                  <a:pt x="7499" y="25"/>
                </a:lnTo>
                <a:lnTo>
                  <a:pt x="7401" y="74"/>
                </a:lnTo>
                <a:lnTo>
                  <a:pt x="7328" y="172"/>
                </a:lnTo>
                <a:lnTo>
                  <a:pt x="7255" y="294"/>
                </a:lnTo>
                <a:lnTo>
                  <a:pt x="5594" y="4104"/>
                </a:lnTo>
                <a:lnTo>
                  <a:pt x="5521" y="4226"/>
                </a:lnTo>
                <a:lnTo>
                  <a:pt x="5398" y="4373"/>
                </a:lnTo>
                <a:lnTo>
                  <a:pt x="5276" y="4495"/>
                </a:lnTo>
                <a:lnTo>
                  <a:pt x="5130" y="4617"/>
                </a:lnTo>
                <a:lnTo>
                  <a:pt x="4983" y="4715"/>
                </a:lnTo>
                <a:lnTo>
                  <a:pt x="4812" y="4788"/>
                </a:lnTo>
                <a:lnTo>
                  <a:pt x="4666" y="4861"/>
                </a:lnTo>
                <a:lnTo>
                  <a:pt x="4495" y="4886"/>
                </a:lnTo>
                <a:lnTo>
                  <a:pt x="392" y="5301"/>
                </a:lnTo>
                <a:lnTo>
                  <a:pt x="245" y="5325"/>
                </a:lnTo>
                <a:lnTo>
                  <a:pt x="123" y="5374"/>
                </a:lnTo>
                <a:lnTo>
                  <a:pt x="50" y="5423"/>
                </a:lnTo>
                <a:lnTo>
                  <a:pt x="1" y="5521"/>
                </a:lnTo>
                <a:lnTo>
                  <a:pt x="1" y="5594"/>
                </a:lnTo>
                <a:lnTo>
                  <a:pt x="25" y="5692"/>
                </a:lnTo>
                <a:lnTo>
                  <a:pt x="74" y="5789"/>
                </a:lnTo>
                <a:lnTo>
                  <a:pt x="196" y="5911"/>
                </a:lnTo>
                <a:lnTo>
                  <a:pt x="3274" y="8647"/>
                </a:lnTo>
                <a:lnTo>
                  <a:pt x="3396" y="8769"/>
                </a:lnTo>
                <a:lnTo>
                  <a:pt x="3493" y="8915"/>
                </a:lnTo>
                <a:lnTo>
                  <a:pt x="3567" y="9086"/>
                </a:lnTo>
                <a:lnTo>
                  <a:pt x="3640" y="9257"/>
                </a:lnTo>
                <a:lnTo>
                  <a:pt x="3689" y="9428"/>
                </a:lnTo>
                <a:lnTo>
                  <a:pt x="3713" y="9599"/>
                </a:lnTo>
                <a:lnTo>
                  <a:pt x="3713" y="9770"/>
                </a:lnTo>
                <a:lnTo>
                  <a:pt x="3689" y="9941"/>
                </a:lnTo>
                <a:lnTo>
                  <a:pt x="2810" y="13995"/>
                </a:lnTo>
                <a:lnTo>
                  <a:pt x="2785" y="14142"/>
                </a:lnTo>
                <a:lnTo>
                  <a:pt x="2810" y="14240"/>
                </a:lnTo>
                <a:lnTo>
                  <a:pt x="2834" y="14337"/>
                </a:lnTo>
                <a:lnTo>
                  <a:pt x="2883" y="14411"/>
                </a:lnTo>
                <a:lnTo>
                  <a:pt x="2981" y="14435"/>
                </a:lnTo>
                <a:lnTo>
                  <a:pt x="3078" y="14459"/>
                </a:lnTo>
                <a:lnTo>
                  <a:pt x="3200" y="14411"/>
                </a:lnTo>
                <a:lnTo>
                  <a:pt x="3322" y="14362"/>
                </a:lnTo>
                <a:lnTo>
                  <a:pt x="6888" y="12261"/>
                </a:lnTo>
                <a:lnTo>
                  <a:pt x="7035" y="12188"/>
                </a:lnTo>
                <a:lnTo>
                  <a:pt x="7206" y="12139"/>
                </a:lnTo>
                <a:lnTo>
                  <a:pt x="7401" y="12115"/>
                </a:lnTo>
                <a:lnTo>
                  <a:pt x="7743" y="12115"/>
                </a:lnTo>
                <a:lnTo>
                  <a:pt x="7938" y="12139"/>
                </a:lnTo>
                <a:lnTo>
                  <a:pt x="8109" y="12188"/>
                </a:lnTo>
                <a:lnTo>
                  <a:pt x="8256" y="12261"/>
                </a:lnTo>
                <a:lnTo>
                  <a:pt x="11822" y="14362"/>
                </a:lnTo>
                <a:lnTo>
                  <a:pt x="11944" y="14411"/>
                </a:lnTo>
                <a:lnTo>
                  <a:pt x="12066" y="14459"/>
                </a:lnTo>
                <a:lnTo>
                  <a:pt x="12164" y="14435"/>
                </a:lnTo>
                <a:lnTo>
                  <a:pt x="12261" y="14411"/>
                </a:lnTo>
                <a:lnTo>
                  <a:pt x="12310" y="14337"/>
                </a:lnTo>
                <a:lnTo>
                  <a:pt x="12335" y="14240"/>
                </a:lnTo>
                <a:lnTo>
                  <a:pt x="12359" y="14142"/>
                </a:lnTo>
                <a:lnTo>
                  <a:pt x="12335" y="13995"/>
                </a:lnTo>
                <a:lnTo>
                  <a:pt x="11455" y="9941"/>
                </a:lnTo>
                <a:lnTo>
                  <a:pt x="11431" y="9770"/>
                </a:lnTo>
                <a:lnTo>
                  <a:pt x="11431" y="9599"/>
                </a:lnTo>
                <a:lnTo>
                  <a:pt x="11455" y="9428"/>
                </a:lnTo>
                <a:lnTo>
                  <a:pt x="11504" y="9257"/>
                </a:lnTo>
                <a:lnTo>
                  <a:pt x="11577" y="9086"/>
                </a:lnTo>
                <a:lnTo>
                  <a:pt x="11651" y="8915"/>
                </a:lnTo>
                <a:lnTo>
                  <a:pt x="11748" y="8769"/>
                </a:lnTo>
                <a:lnTo>
                  <a:pt x="11870" y="8647"/>
                </a:lnTo>
                <a:lnTo>
                  <a:pt x="14948" y="5911"/>
                </a:lnTo>
                <a:lnTo>
                  <a:pt x="15070" y="5789"/>
                </a:lnTo>
                <a:lnTo>
                  <a:pt x="15119" y="5692"/>
                </a:lnTo>
                <a:lnTo>
                  <a:pt x="15143" y="5594"/>
                </a:lnTo>
                <a:lnTo>
                  <a:pt x="15143" y="5521"/>
                </a:lnTo>
                <a:lnTo>
                  <a:pt x="15094" y="5423"/>
                </a:lnTo>
                <a:lnTo>
                  <a:pt x="15021" y="5374"/>
                </a:lnTo>
                <a:lnTo>
                  <a:pt x="14899" y="5325"/>
                </a:lnTo>
                <a:lnTo>
                  <a:pt x="14752" y="5301"/>
                </a:lnTo>
                <a:lnTo>
                  <a:pt x="10649" y="4886"/>
                </a:lnTo>
                <a:lnTo>
                  <a:pt x="10478" y="4861"/>
                </a:lnTo>
                <a:lnTo>
                  <a:pt x="10332" y="4788"/>
                </a:lnTo>
                <a:lnTo>
                  <a:pt x="10161" y="4715"/>
                </a:lnTo>
                <a:lnTo>
                  <a:pt x="10014" y="4617"/>
                </a:lnTo>
                <a:lnTo>
                  <a:pt x="9868" y="4495"/>
                </a:lnTo>
                <a:lnTo>
                  <a:pt x="9746" y="4373"/>
                </a:lnTo>
                <a:lnTo>
                  <a:pt x="9624" y="4226"/>
                </a:lnTo>
                <a:lnTo>
                  <a:pt x="9550" y="4104"/>
                </a:lnTo>
                <a:lnTo>
                  <a:pt x="7890" y="294"/>
                </a:lnTo>
                <a:lnTo>
                  <a:pt x="7816" y="172"/>
                </a:lnTo>
                <a:lnTo>
                  <a:pt x="7743" y="74"/>
                </a:lnTo>
                <a:lnTo>
                  <a:pt x="7645" y="25"/>
                </a:lnTo>
                <a:lnTo>
                  <a:pt x="7572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  <a:buSzPts val="1400"/>
            </a:pPr>
            <a:endParaRPr sz="1867" kern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" name="Google Shape;125;p14"/>
          <p:cNvSpPr/>
          <p:nvPr/>
        </p:nvSpPr>
        <p:spPr>
          <a:xfrm rot="2926063">
            <a:off x="619110" y="5977505"/>
            <a:ext cx="299305" cy="285787"/>
          </a:xfrm>
          <a:custGeom>
            <a:avLst/>
            <a:gdLst/>
            <a:ahLst/>
            <a:cxnLst/>
            <a:rect l="l" t="t" r="r" b="b"/>
            <a:pathLst>
              <a:path w="15144" h="14460" extrusionOk="0">
                <a:moveTo>
                  <a:pt x="7572" y="1"/>
                </a:moveTo>
                <a:lnTo>
                  <a:pt x="7499" y="25"/>
                </a:lnTo>
                <a:lnTo>
                  <a:pt x="7401" y="74"/>
                </a:lnTo>
                <a:lnTo>
                  <a:pt x="7328" y="172"/>
                </a:lnTo>
                <a:lnTo>
                  <a:pt x="7255" y="294"/>
                </a:lnTo>
                <a:lnTo>
                  <a:pt x="5594" y="4104"/>
                </a:lnTo>
                <a:lnTo>
                  <a:pt x="5521" y="4226"/>
                </a:lnTo>
                <a:lnTo>
                  <a:pt x="5398" y="4373"/>
                </a:lnTo>
                <a:lnTo>
                  <a:pt x="5276" y="4495"/>
                </a:lnTo>
                <a:lnTo>
                  <a:pt x="5130" y="4617"/>
                </a:lnTo>
                <a:lnTo>
                  <a:pt x="4983" y="4715"/>
                </a:lnTo>
                <a:lnTo>
                  <a:pt x="4812" y="4788"/>
                </a:lnTo>
                <a:lnTo>
                  <a:pt x="4666" y="4861"/>
                </a:lnTo>
                <a:lnTo>
                  <a:pt x="4495" y="4886"/>
                </a:lnTo>
                <a:lnTo>
                  <a:pt x="392" y="5301"/>
                </a:lnTo>
                <a:lnTo>
                  <a:pt x="245" y="5325"/>
                </a:lnTo>
                <a:lnTo>
                  <a:pt x="123" y="5374"/>
                </a:lnTo>
                <a:lnTo>
                  <a:pt x="50" y="5423"/>
                </a:lnTo>
                <a:lnTo>
                  <a:pt x="1" y="5521"/>
                </a:lnTo>
                <a:lnTo>
                  <a:pt x="1" y="5594"/>
                </a:lnTo>
                <a:lnTo>
                  <a:pt x="25" y="5692"/>
                </a:lnTo>
                <a:lnTo>
                  <a:pt x="74" y="5789"/>
                </a:lnTo>
                <a:lnTo>
                  <a:pt x="196" y="5911"/>
                </a:lnTo>
                <a:lnTo>
                  <a:pt x="3274" y="8647"/>
                </a:lnTo>
                <a:lnTo>
                  <a:pt x="3396" y="8769"/>
                </a:lnTo>
                <a:lnTo>
                  <a:pt x="3493" y="8915"/>
                </a:lnTo>
                <a:lnTo>
                  <a:pt x="3567" y="9086"/>
                </a:lnTo>
                <a:lnTo>
                  <a:pt x="3640" y="9257"/>
                </a:lnTo>
                <a:lnTo>
                  <a:pt x="3689" y="9428"/>
                </a:lnTo>
                <a:lnTo>
                  <a:pt x="3713" y="9599"/>
                </a:lnTo>
                <a:lnTo>
                  <a:pt x="3713" y="9770"/>
                </a:lnTo>
                <a:lnTo>
                  <a:pt x="3689" y="9941"/>
                </a:lnTo>
                <a:lnTo>
                  <a:pt x="2810" y="13995"/>
                </a:lnTo>
                <a:lnTo>
                  <a:pt x="2785" y="14142"/>
                </a:lnTo>
                <a:lnTo>
                  <a:pt x="2810" y="14240"/>
                </a:lnTo>
                <a:lnTo>
                  <a:pt x="2834" y="14337"/>
                </a:lnTo>
                <a:lnTo>
                  <a:pt x="2883" y="14411"/>
                </a:lnTo>
                <a:lnTo>
                  <a:pt x="2981" y="14435"/>
                </a:lnTo>
                <a:lnTo>
                  <a:pt x="3078" y="14459"/>
                </a:lnTo>
                <a:lnTo>
                  <a:pt x="3200" y="14411"/>
                </a:lnTo>
                <a:lnTo>
                  <a:pt x="3322" y="14362"/>
                </a:lnTo>
                <a:lnTo>
                  <a:pt x="6888" y="12261"/>
                </a:lnTo>
                <a:lnTo>
                  <a:pt x="7035" y="12188"/>
                </a:lnTo>
                <a:lnTo>
                  <a:pt x="7206" y="12139"/>
                </a:lnTo>
                <a:lnTo>
                  <a:pt x="7401" y="12115"/>
                </a:lnTo>
                <a:lnTo>
                  <a:pt x="7743" y="12115"/>
                </a:lnTo>
                <a:lnTo>
                  <a:pt x="7938" y="12139"/>
                </a:lnTo>
                <a:lnTo>
                  <a:pt x="8109" y="12188"/>
                </a:lnTo>
                <a:lnTo>
                  <a:pt x="8256" y="12261"/>
                </a:lnTo>
                <a:lnTo>
                  <a:pt x="11822" y="14362"/>
                </a:lnTo>
                <a:lnTo>
                  <a:pt x="11944" y="14411"/>
                </a:lnTo>
                <a:lnTo>
                  <a:pt x="12066" y="14459"/>
                </a:lnTo>
                <a:lnTo>
                  <a:pt x="12164" y="14435"/>
                </a:lnTo>
                <a:lnTo>
                  <a:pt x="12261" y="14411"/>
                </a:lnTo>
                <a:lnTo>
                  <a:pt x="12310" y="14337"/>
                </a:lnTo>
                <a:lnTo>
                  <a:pt x="12335" y="14240"/>
                </a:lnTo>
                <a:lnTo>
                  <a:pt x="12359" y="14142"/>
                </a:lnTo>
                <a:lnTo>
                  <a:pt x="12335" y="13995"/>
                </a:lnTo>
                <a:lnTo>
                  <a:pt x="11455" y="9941"/>
                </a:lnTo>
                <a:lnTo>
                  <a:pt x="11431" y="9770"/>
                </a:lnTo>
                <a:lnTo>
                  <a:pt x="11431" y="9599"/>
                </a:lnTo>
                <a:lnTo>
                  <a:pt x="11455" y="9428"/>
                </a:lnTo>
                <a:lnTo>
                  <a:pt x="11504" y="9257"/>
                </a:lnTo>
                <a:lnTo>
                  <a:pt x="11577" y="9086"/>
                </a:lnTo>
                <a:lnTo>
                  <a:pt x="11651" y="8915"/>
                </a:lnTo>
                <a:lnTo>
                  <a:pt x="11748" y="8769"/>
                </a:lnTo>
                <a:lnTo>
                  <a:pt x="11870" y="8647"/>
                </a:lnTo>
                <a:lnTo>
                  <a:pt x="14948" y="5911"/>
                </a:lnTo>
                <a:lnTo>
                  <a:pt x="15070" y="5789"/>
                </a:lnTo>
                <a:lnTo>
                  <a:pt x="15119" y="5692"/>
                </a:lnTo>
                <a:lnTo>
                  <a:pt x="15143" y="5594"/>
                </a:lnTo>
                <a:lnTo>
                  <a:pt x="15143" y="5521"/>
                </a:lnTo>
                <a:lnTo>
                  <a:pt x="15094" y="5423"/>
                </a:lnTo>
                <a:lnTo>
                  <a:pt x="15021" y="5374"/>
                </a:lnTo>
                <a:lnTo>
                  <a:pt x="14899" y="5325"/>
                </a:lnTo>
                <a:lnTo>
                  <a:pt x="14752" y="5301"/>
                </a:lnTo>
                <a:lnTo>
                  <a:pt x="10649" y="4886"/>
                </a:lnTo>
                <a:lnTo>
                  <a:pt x="10478" y="4861"/>
                </a:lnTo>
                <a:lnTo>
                  <a:pt x="10332" y="4788"/>
                </a:lnTo>
                <a:lnTo>
                  <a:pt x="10161" y="4715"/>
                </a:lnTo>
                <a:lnTo>
                  <a:pt x="10014" y="4617"/>
                </a:lnTo>
                <a:lnTo>
                  <a:pt x="9868" y="4495"/>
                </a:lnTo>
                <a:lnTo>
                  <a:pt x="9746" y="4373"/>
                </a:lnTo>
                <a:lnTo>
                  <a:pt x="9624" y="4226"/>
                </a:lnTo>
                <a:lnTo>
                  <a:pt x="9550" y="4104"/>
                </a:lnTo>
                <a:lnTo>
                  <a:pt x="7890" y="294"/>
                </a:lnTo>
                <a:lnTo>
                  <a:pt x="7816" y="172"/>
                </a:lnTo>
                <a:lnTo>
                  <a:pt x="7743" y="74"/>
                </a:lnTo>
                <a:lnTo>
                  <a:pt x="7645" y="25"/>
                </a:lnTo>
                <a:lnTo>
                  <a:pt x="7572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  <a:buSzPts val="1400"/>
            </a:pPr>
            <a:endParaRPr sz="1867" kern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6" name="Google Shape;126;p14"/>
          <p:cNvSpPr/>
          <p:nvPr/>
        </p:nvSpPr>
        <p:spPr>
          <a:xfrm rot="-1609158">
            <a:off x="10936321" y="379636"/>
            <a:ext cx="269643" cy="257464"/>
          </a:xfrm>
          <a:custGeom>
            <a:avLst/>
            <a:gdLst/>
            <a:ahLst/>
            <a:cxnLst/>
            <a:rect l="l" t="t" r="r" b="b"/>
            <a:pathLst>
              <a:path w="15144" h="14460" extrusionOk="0">
                <a:moveTo>
                  <a:pt x="7572" y="1"/>
                </a:moveTo>
                <a:lnTo>
                  <a:pt x="7499" y="25"/>
                </a:lnTo>
                <a:lnTo>
                  <a:pt x="7401" y="74"/>
                </a:lnTo>
                <a:lnTo>
                  <a:pt x="7328" y="172"/>
                </a:lnTo>
                <a:lnTo>
                  <a:pt x="7255" y="294"/>
                </a:lnTo>
                <a:lnTo>
                  <a:pt x="5594" y="4104"/>
                </a:lnTo>
                <a:lnTo>
                  <a:pt x="5521" y="4226"/>
                </a:lnTo>
                <a:lnTo>
                  <a:pt x="5398" y="4373"/>
                </a:lnTo>
                <a:lnTo>
                  <a:pt x="5276" y="4495"/>
                </a:lnTo>
                <a:lnTo>
                  <a:pt x="5130" y="4617"/>
                </a:lnTo>
                <a:lnTo>
                  <a:pt x="4983" y="4715"/>
                </a:lnTo>
                <a:lnTo>
                  <a:pt x="4812" y="4788"/>
                </a:lnTo>
                <a:lnTo>
                  <a:pt x="4666" y="4861"/>
                </a:lnTo>
                <a:lnTo>
                  <a:pt x="4495" y="4886"/>
                </a:lnTo>
                <a:lnTo>
                  <a:pt x="392" y="5301"/>
                </a:lnTo>
                <a:lnTo>
                  <a:pt x="245" y="5325"/>
                </a:lnTo>
                <a:lnTo>
                  <a:pt x="123" y="5374"/>
                </a:lnTo>
                <a:lnTo>
                  <a:pt x="50" y="5423"/>
                </a:lnTo>
                <a:lnTo>
                  <a:pt x="1" y="5521"/>
                </a:lnTo>
                <a:lnTo>
                  <a:pt x="1" y="5594"/>
                </a:lnTo>
                <a:lnTo>
                  <a:pt x="25" y="5692"/>
                </a:lnTo>
                <a:lnTo>
                  <a:pt x="74" y="5789"/>
                </a:lnTo>
                <a:lnTo>
                  <a:pt x="196" y="5911"/>
                </a:lnTo>
                <a:lnTo>
                  <a:pt x="3274" y="8647"/>
                </a:lnTo>
                <a:lnTo>
                  <a:pt x="3396" y="8769"/>
                </a:lnTo>
                <a:lnTo>
                  <a:pt x="3493" y="8915"/>
                </a:lnTo>
                <a:lnTo>
                  <a:pt x="3567" y="9086"/>
                </a:lnTo>
                <a:lnTo>
                  <a:pt x="3640" y="9257"/>
                </a:lnTo>
                <a:lnTo>
                  <a:pt x="3689" y="9428"/>
                </a:lnTo>
                <a:lnTo>
                  <a:pt x="3713" y="9599"/>
                </a:lnTo>
                <a:lnTo>
                  <a:pt x="3713" y="9770"/>
                </a:lnTo>
                <a:lnTo>
                  <a:pt x="3689" y="9941"/>
                </a:lnTo>
                <a:lnTo>
                  <a:pt x="2810" y="13995"/>
                </a:lnTo>
                <a:lnTo>
                  <a:pt x="2785" y="14142"/>
                </a:lnTo>
                <a:lnTo>
                  <a:pt x="2810" y="14240"/>
                </a:lnTo>
                <a:lnTo>
                  <a:pt x="2834" y="14337"/>
                </a:lnTo>
                <a:lnTo>
                  <a:pt x="2883" y="14411"/>
                </a:lnTo>
                <a:lnTo>
                  <a:pt x="2981" y="14435"/>
                </a:lnTo>
                <a:lnTo>
                  <a:pt x="3078" y="14459"/>
                </a:lnTo>
                <a:lnTo>
                  <a:pt x="3200" y="14411"/>
                </a:lnTo>
                <a:lnTo>
                  <a:pt x="3322" y="14362"/>
                </a:lnTo>
                <a:lnTo>
                  <a:pt x="6888" y="12261"/>
                </a:lnTo>
                <a:lnTo>
                  <a:pt x="7035" y="12188"/>
                </a:lnTo>
                <a:lnTo>
                  <a:pt x="7206" y="12139"/>
                </a:lnTo>
                <a:lnTo>
                  <a:pt x="7401" y="12115"/>
                </a:lnTo>
                <a:lnTo>
                  <a:pt x="7743" y="12115"/>
                </a:lnTo>
                <a:lnTo>
                  <a:pt x="7938" y="12139"/>
                </a:lnTo>
                <a:lnTo>
                  <a:pt x="8109" y="12188"/>
                </a:lnTo>
                <a:lnTo>
                  <a:pt x="8256" y="12261"/>
                </a:lnTo>
                <a:lnTo>
                  <a:pt x="11822" y="14362"/>
                </a:lnTo>
                <a:lnTo>
                  <a:pt x="11944" y="14411"/>
                </a:lnTo>
                <a:lnTo>
                  <a:pt x="12066" y="14459"/>
                </a:lnTo>
                <a:lnTo>
                  <a:pt x="12164" y="14435"/>
                </a:lnTo>
                <a:lnTo>
                  <a:pt x="12261" y="14411"/>
                </a:lnTo>
                <a:lnTo>
                  <a:pt x="12310" y="14337"/>
                </a:lnTo>
                <a:lnTo>
                  <a:pt x="12335" y="14240"/>
                </a:lnTo>
                <a:lnTo>
                  <a:pt x="12359" y="14142"/>
                </a:lnTo>
                <a:lnTo>
                  <a:pt x="12335" y="13995"/>
                </a:lnTo>
                <a:lnTo>
                  <a:pt x="11455" y="9941"/>
                </a:lnTo>
                <a:lnTo>
                  <a:pt x="11431" y="9770"/>
                </a:lnTo>
                <a:lnTo>
                  <a:pt x="11431" y="9599"/>
                </a:lnTo>
                <a:lnTo>
                  <a:pt x="11455" y="9428"/>
                </a:lnTo>
                <a:lnTo>
                  <a:pt x="11504" y="9257"/>
                </a:lnTo>
                <a:lnTo>
                  <a:pt x="11577" y="9086"/>
                </a:lnTo>
                <a:lnTo>
                  <a:pt x="11651" y="8915"/>
                </a:lnTo>
                <a:lnTo>
                  <a:pt x="11748" y="8769"/>
                </a:lnTo>
                <a:lnTo>
                  <a:pt x="11870" y="8647"/>
                </a:lnTo>
                <a:lnTo>
                  <a:pt x="14948" y="5911"/>
                </a:lnTo>
                <a:lnTo>
                  <a:pt x="15070" y="5789"/>
                </a:lnTo>
                <a:lnTo>
                  <a:pt x="15119" y="5692"/>
                </a:lnTo>
                <a:lnTo>
                  <a:pt x="15143" y="5594"/>
                </a:lnTo>
                <a:lnTo>
                  <a:pt x="15143" y="5521"/>
                </a:lnTo>
                <a:lnTo>
                  <a:pt x="15094" y="5423"/>
                </a:lnTo>
                <a:lnTo>
                  <a:pt x="15021" y="5374"/>
                </a:lnTo>
                <a:lnTo>
                  <a:pt x="14899" y="5325"/>
                </a:lnTo>
                <a:lnTo>
                  <a:pt x="14752" y="5301"/>
                </a:lnTo>
                <a:lnTo>
                  <a:pt x="10649" y="4886"/>
                </a:lnTo>
                <a:lnTo>
                  <a:pt x="10478" y="4861"/>
                </a:lnTo>
                <a:lnTo>
                  <a:pt x="10332" y="4788"/>
                </a:lnTo>
                <a:lnTo>
                  <a:pt x="10161" y="4715"/>
                </a:lnTo>
                <a:lnTo>
                  <a:pt x="10014" y="4617"/>
                </a:lnTo>
                <a:lnTo>
                  <a:pt x="9868" y="4495"/>
                </a:lnTo>
                <a:lnTo>
                  <a:pt x="9746" y="4373"/>
                </a:lnTo>
                <a:lnTo>
                  <a:pt x="9624" y="4226"/>
                </a:lnTo>
                <a:lnTo>
                  <a:pt x="9550" y="4104"/>
                </a:lnTo>
                <a:lnTo>
                  <a:pt x="7890" y="294"/>
                </a:lnTo>
                <a:lnTo>
                  <a:pt x="7816" y="172"/>
                </a:lnTo>
                <a:lnTo>
                  <a:pt x="7743" y="74"/>
                </a:lnTo>
                <a:lnTo>
                  <a:pt x="7645" y="25"/>
                </a:lnTo>
                <a:lnTo>
                  <a:pt x="7572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  <a:buSzPts val="1400"/>
            </a:pPr>
            <a:endParaRPr sz="1867" kern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7" name="Google Shape;127;p14"/>
          <p:cNvSpPr txBox="1">
            <a:spLocks noGrp="1"/>
          </p:cNvSpPr>
          <p:nvPr>
            <p:ph type="sldNum" idx="12"/>
          </p:nvPr>
        </p:nvSpPr>
        <p:spPr>
          <a:xfrm>
            <a:off x="11472533" y="6120400"/>
            <a:ext cx="719600" cy="73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/>
            <a:fld id="{00000000-1234-1234-1234-123412341234}" type="slidenum">
              <a:rPr lang="en-GB" kern="0">
                <a:solidFill>
                  <a:srgbClr val="FFB600"/>
                </a:solidFill>
              </a:rPr>
              <a:pPr defTabSz="1219170"/>
              <a:t>2</a:t>
            </a:fld>
            <a:endParaRPr kern="0">
              <a:solidFill>
                <a:srgbClr val="FFB600"/>
              </a:solidFill>
            </a:endParaRPr>
          </a:p>
        </p:txBody>
      </p:sp>
      <p:graphicFrame>
        <p:nvGraphicFramePr>
          <p:cNvPr id="128" name="Google Shape;128;p14"/>
          <p:cNvGraphicFramePr/>
          <p:nvPr/>
        </p:nvGraphicFramePr>
        <p:xfrm>
          <a:off x="687009" y="1167812"/>
          <a:ext cx="10864000" cy="1483401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2172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72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72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72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72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94467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000"/>
                        <a:t>bible</a:t>
                      </a:r>
                      <a:endParaRPr sz="2500"/>
                    </a:p>
                  </a:txBody>
                  <a:tcPr marL="121933" marR="121933" marT="60967" marB="60967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000"/>
                        <a:t>bomb</a:t>
                      </a:r>
                      <a:endParaRPr sz="2500"/>
                    </a:p>
                  </a:txBody>
                  <a:tcPr marL="121933" marR="121933" marT="60967" marB="60967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000"/>
                        <a:t>bowled</a:t>
                      </a:r>
                      <a:endParaRPr sz="2500"/>
                    </a:p>
                  </a:txBody>
                  <a:tcPr marL="121933" marR="121933" marT="60967" marB="60967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000"/>
                        <a:t>climb</a:t>
                      </a:r>
                      <a:endParaRPr sz="2500"/>
                    </a:p>
                  </a:txBody>
                  <a:tcPr marL="121933" marR="121933" marT="60967" marB="60967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000"/>
                        <a:t>commercial</a:t>
                      </a:r>
                      <a:endParaRPr sz="2500"/>
                    </a:p>
                  </a:txBody>
                  <a:tcPr marL="121933" marR="121933" marT="60967" marB="6096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4467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000"/>
                        <a:t>border</a:t>
                      </a:r>
                      <a:endParaRPr sz="2500"/>
                    </a:p>
                  </a:txBody>
                  <a:tcPr marL="121933" marR="121933" marT="60967" marB="60967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000"/>
                        <a:t>boarder</a:t>
                      </a:r>
                      <a:endParaRPr sz="2500"/>
                    </a:p>
                  </a:txBody>
                  <a:tcPr marL="121933" marR="121933" marT="60967" marB="60967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000"/>
                        <a:t>buffer</a:t>
                      </a:r>
                      <a:endParaRPr sz="2500"/>
                    </a:p>
                  </a:txBody>
                  <a:tcPr marL="121933" marR="121933" marT="60967" marB="60967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000"/>
                        <a:t>collectable</a:t>
                      </a:r>
                      <a:endParaRPr sz="2500"/>
                    </a:p>
                  </a:txBody>
                  <a:tcPr marL="121933" marR="121933" marT="60967" marB="60967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000"/>
                        <a:t>community</a:t>
                      </a:r>
                      <a:endParaRPr sz="2500"/>
                    </a:p>
                  </a:txBody>
                  <a:tcPr marL="121933" marR="121933" marT="60967" marB="6096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4467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000"/>
                        <a:t>bold</a:t>
                      </a:r>
                      <a:endParaRPr sz="2500"/>
                    </a:p>
                  </a:txBody>
                  <a:tcPr marL="121933" marR="121933" marT="60967" marB="60967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000"/>
                        <a:t>borough</a:t>
                      </a:r>
                      <a:endParaRPr sz="2500"/>
                    </a:p>
                  </a:txBody>
                  <a:tcPr marL="121933" marR="121933" marT="60967" marB="60967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000"/>
                        <a:t>category</a:t>
                      </a:r>
                      <a:endParaRPr sz="2500"/>
                    </a:p>
                  </a:txBody>
                  <a:tcPr marL="121933" marR="121933" marT="60967" marB="60967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000"/>
                        <a:t>comb</a:t>
                      </a:r>
                      <a:endParaRPr sz="2500"/>
                    </a:p>
                  </a:txBody>
                  <a:tcPr marL="121933" marR="121933" marT="60967" marB="60967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000"/>
                        <a:t>compatible</a:t>
                      </a:r>
                      <a:endParaRPr sz="2500"/>
                    </a:p>
                  </a:txBody>
                  <a:tcPr marL="121933" marR="121933" marT="60967" marB="6096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29" name="Google Shape;129;p14"/>
          <p:cNvSpPr txBox="1"/>
          <p:nvPr/>
        </p:nvSpPr>
        <p:spPr>
          <a:xfrm>
            <a:off x="768762" y="2721629"/>
            <a:ext cx="10703772" cy="12634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defTabSz="1219170">
              <a:spcBef>
                <a:spcPts val="800"/>
              </a:spcBef>
              <a:buClr>
                <a:srgbClr val="000000"/>
              </a:buClr>
            </a:pPr>
            <a:r>
              <a:rPr lang="en-GB" sz="3333" b="1" kern="0">
                <a:solidFill>
                  <a:srgbClr val="666666"/>
                </a:solidFill>
                <a:latin typeface="Arial"/>
                <a:ea typeface="Arial"/>
                <a:cs typeface="Arial"/>
                <a:sym typeface="Arial"/>
              </a:rPr>
              <a:t>Phonemes</a:t>
            </a:r>
            <a:endParaRPr sz="1867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  <a:p>
            <a:pPr defTabSz="1219170">
              <a:spcBef>
                <a:spcPts val="800"/>
              </a:spcBef>
              <a:buClr>
                <a:srgbClr val="000000"/>
              </a:buClr>
            </a:pPr>
            <a:r>
              <a:rPr lang="en-GB" sz="2133" b="1" kern="0">
                <a:solidFill>
                  <a:srgbClr val="666666"/>
                </a:solidFill>
                <a:latin typeface="Arial"/>
                <a:ea typeface="Arial"/>
                <a:cs typeface="Arial"/>
                <a:sym typeface="Arial"/>
              </a:rPr>
              <a:t>Let’s look at each of the words and break them into phonemes (units of sound).</a:t>
            </a:r>
            <a:endParaRPr sz="1867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130" name="Google Shape;130;p14"/>
          <p:cNvSpPr txBox="1"/>
          <p:nvPr/>
        </p:nvSpPr>
        <p:spPr>
          <a:xfrm>
            <a:off x="974864" y="4472911"/>
            <a:ext cx="3881200" cy="1110400"/>
          </a:xfrm>
          <a:prstGeom prst="rect">
            <a:avLst/>
          </a:prstGeom>
          <a:noFill/>
          <a:ln w="28575" cap="flat" cmpd="sng">
            <a:solidFill>
              <a:schemeClr val="accent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defTabSz="1219170">
              <a:buClr>
                <a:srgbClr val="FFB600"/>
              </a:buClr>
              <a:buSzPts val="1800"/>
            </a:pPr>
            <a:r>
              <a:rPr lang="en-GB" sz="3333" kern="0">
                <a:solidFill>
                  <a:srgbClr val="434343"/>
                </a:solidFill>
                <a:latin typeface="Arial"/>
                <a:cs typeface="Arial"/>
                <a:sym typeface="Arial"/>
              </a:rPr>
              <a:t>     b  or d er </a:t>
            </a:r>
            <a:r>
              <a:rPr lang="en-GB" sz="3333" kern="0">
                <a:solidFill>
                  <a:srgbClr val="434343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1867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131" name="Google Shape;131;p14"/>
          <p:cNvSpPr/>
          <p:nvPr/>
        </p:nvSpPr>
        <p:spPr>
          <a:xfrm>
            <a:off x="1694721" y="5151119"/>
            <a:ext cx="91440" cy="71120"/>
          </a:xfrm>
          <a:prstGeom prst="ellipse">
            <a:avLst/>
          </a:prstGeom>
          <a:solidFill>
            <a:schemeClr val="dk1"/>
          </a:solidFill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algn="ctr" defTabSz="1219170">
              <a:buClr>
                <a:srgbClr val="000000"/>
              </a:buClr>
            </a:pPr>
            <a:endParaRPr sz="1867" kern="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2" name="Google Shape;132;p14"/>
          <p:cNvSpPr/>
          <p:nvPr/>
        </p:nvSpPr>
        <p:spPr>
          <a:xfrm>
            <a:off x="2657925" y="5161281"/>
            <a:ext cx="91440" cy="71120"/>
          </a:xfrm>
          <a:prstGeom prst="ellipse">
            <a:avLst/>
          </a:prstGeom>
          <a:solidFill>
            <a:schemeClr val="dk1"/>
          </a:solidFill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algn="ctr" defTabSz="1219170">
              <a:buClr>
                <a:srgbClr val="000000"/>
              </a:buClr>
            </a:pPr>
            <a:endParaRPr sz="1867" kern="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33" name="Google Shape;133;p14"/>
          <p:cNvCxnSpPr/>
          <p:nvPr/>
        </p:nvCxnSpPr>
        <p:spPr>
          <a:xfrm>
            <a:off x="2076027" y="5222240"/>
            <a:ext cx="284480" cy="0"/>
          </a:xfrm>
          <a:prstGeom prst="straightConnector1">
            <a:avLst/>
          </a:prstGeom>
          <a:noFill/>
          <a:ln w="571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34" name="Google Shape;134;p14"/>
          <p:cNvSpPr txBox="1"/>
          <p:nvPr/>
        </p:nvSpPr>
        <p:spPr>
          <a:xfrm>
            <a:off x="5643878" y="4315581"/>
            <a:ext cx="5356733" cy="16710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defTabSz="1219170">
              <a:spcBef>
                <a:spcPts val="800"/>
              </a:spcBef>
              <a:buClr>
                <a:srgbClr val="000000"/>
              </a:buClr>
            </a:pPr>
            <a:r>
              <a:rPr lang="en-GB" sz="2133" b="1" kern="0">
                <a:solidFill>
                  <a:srgbClr val="B143C7"/>
                </a:solidFill>
                <a:latin typeface="Arial"/>
                <a:ea typeface="Arial"/>
                <a:cs typeface="Arial"/>
                <a:sym typeface="Arial"/>
              </a:rPr>
              <a:t>The dots show 1 sound represented by 1 letter ( 1 grapheme).</a:t>
            </a:r>
            <a:endParaRPr sz="1867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  <a:p>
            <a:pPr defTabSz="1219170">
              <a:spcBef>
                <a:spcPts val="800"/>
              </a:spcBef>
              <a:buClr>
                <a:srgbClr val="000000"/>
              </a:buClr>
            </a:pPr>
            <a:r>
              <a:rPr lang="en-GB" sz="2133" b="1" kern="0">
                <a:solidFill>
                  <a:srgbClr val="666666"/>
                </a:solidFill>
                <a:latin typeface="Arial"/>
                <a:ea typeface="Arial"/>
                <a:cs typeface="Arial"/>
                <a:sym typeface="Arial"/>
              </a:rPr>
              <a:t>The dashes show 1 sound represented by 2 letters (digraph).</a:t>
            </a:r>
            <a:endParaRPr sz="2133" kern="0">
              <a:solidFill>
                <a:srgbClr val="666666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35" name="Google Shape;135;p14"/>
          <p:cNvCxnSpPr/>
          <p:nvPr/>
        </p:nvCxnSpPr>
        <p:spPr>
          <a:xfrm>
            <a:off x="3065027" y="5196840"/>
            <a:ext cx="284400" cy="0"/>
          </a:xfrm>
          <a:prstGeom prst="straightConnector1">
            <a:avLst/>
          </a:prstGeom>
          <a:noFill/>
          <a:ln w="571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08CDD"/>
        </a:solidFill>
        <a:effectLst/>
      </p:bgPr>
    </p:bg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13"/>
          <p:cNvSpPr txBox="1">
            <a:spLocks noGrp="1"/>
          </p:cNvSpPr>
          <p:nvPr>
            <p:ph type="ctrTitle" idx="4294967295"/>
          </p:nvPr>
        </p:nvSpPr>
        <p:spPr>
          <a:xfrm>
            <a:off x="568848" y="1130755"/>
            <a:ext cx="9578400" cy="154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b" anchorCtr="0">
            <a:noAutofit/>
          </a:bodyPr>
          <a:lstStyle/>
          <a:p>
            <a:r>
              <a:rPr lang="en-GB" sz="3200" b="1" dirty="0"/>
              <a:t>Word workout</a:t>
            </a:r>
            <a:br>
              <a:rPr lang="en-GB" sz="3200" dirty="0"/>
            </a:br>
            <a:r>
              <a:rPr lang="en-GB" sz="3200" dirty="0"/>
              <a:t>Write our next lot of spelling words in the back of your spelling books.</a:t>
            </a:r>
            <a:br>
              <a:rPr lang="en-GB" sz="3200" dirty="0"/>
            </a:br>
            <a:r>
              <a:rPr lang="en-GB" sz="3200" dirty="0"/>
              <a:t>Can you add the dots and dashes?</a:t>
            </a:r>
            <a:endParaRPr sz="3200" dirty="0"/>
          </a:p>
        </p:txBody>
      </p:sp>
      <p:pic>
        <p:nvPicPr>
          <p:cNvPr id="108" name="Google Shape;108;p13" descr="Fitness Cartoons by Ron Leishman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617456" y="132080"/>
            <a:ext cx="2361184" cy="2438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9" name="Google Shape;109;p1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973472" y="5435600"/>
            <a:ext cx="1008779" cy="1078051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110" name="Google Shape;110;p13"/>
          <p:cNvGraphicFramePr/>
          <p:nvPr>
            <p:extLst/>
          </p:nvPr>
        </p:nvGraphicFramePr>
        <p:xfrm>
          <a:off x="413926" y="2783828"/>
          <a:ext cx="11364165" cy="2397773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24514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942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728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728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728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72173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100" b="1" dirty="0">
                          <a:latin typeface="Century Gothic" panose="020B0502020202020204" pitchFamily="34" charset="0"/>
                        </a:rPr>
                        <a:t>compliancy </a:t>
                      </a:r>
                      <a:endParaRPr sz="2100" b="1" dirty="0"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100" b="1" dirty="0">
                        <a:latin typeface="Century Gothic" panose="020B0502020202020204" pitchFamily="34" charset="0"/>
                      </a:endParaRPr>
                    </a:p>
                  </a:txBody>
                  <a:tcPr marL="121933" marR="121933" marT="60967" marB="60967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100" b="1">
                          <a:latin typeface="Century Gothic" panose="020B0502020202020204" pitchFamily="34" charset="0"/>
                        </a:rPr>
                        <a:t>conceitedly</a:t>
                      </a:r>
                      <a:endParaRPr sz="1900" b="1">
                        <a:latin typeface="Century Gothic" panose="020B0502020202020204" pitchFamily="34" charset="0"/>
                      </a:endParaRPr>
                    </a:p>
                  </a:txBody>
                  <a:tcPr marL="121933" marR="121933" marT="60967" marB="60967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100" b="1">
                          <a:latin typeface="Century Gothic" panose="020B0502020202020204" pitchFamily="34" charset="0"/>
                        </a:rPr>
                        <a:t>constructible </a:t>
                      </a:r>
                      <a:endParaRPr sz="1900" b="1">
                        <a:latin typeface="Century Gothic" panose="020B0502020202020204" pitchFamily="34" charset="0"/>
                      </a:endParaRPr>
                    </a:p>
                  </a:txBody>
                  <a:tcPr marL="121933" marR="121933" marT="60967" marB="60967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100" b="1">
                          <a:latin typeface="Century Gothic" panose="020B0502020202020204" pitchFamily="34" charset="0"/>
                        </a:rPr>
                        <a:t>convertible</a:t>
                      </a:r>
                      <a:endParaRPr sz="1900" b="1">
                        <a:latin typeface="Century Gothic" panose="020B0502020202020204" pitchFamily="34" charset="0"/>
                      </a:endParaRPr>
                    </a:p>
                  </a:txBody>
                  <a:tcPr marL="121933" marR="121933" marT="60967" marB="60967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100" b="1">
                          <a:latin typeface="Century Gothic" panose="020B0502020202020204" pitchFamily="34" charset="0"/>
                        </a:rPr>
                        <a:t>crucial</a:t>
                      </a:r>
                      <a:endParaRPr sz="1900" b="1">
                        <a:latin typeface="Century Gothic" panose="020B0502020202020204" pitchFamily="34" charset="0"/>
                      </a:endParaRPr>
                    </a:p>
                  </a:txBody>
                  <a:tcPr marL="121933" marR="121933" marT="60967" marB="60967"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28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100" b="1">
                          <a:latin typeface="Century Gothic" panose="020B0502020202020204" pitchFamily="34" charset="0"/>
                        </a:rPr>
                        <a:t>comprehensible</a:t>
                      </a:r>
                      <a:endParaRPr sz="1900" b="1">
                        <a:latin typeface="Century Gothic" panose="020B0502020202020204" pitchFamily="34" charset="0"/>
                      </a:endParaRPr>
                    </a:p>
                  </a:txBody>
                  <a:tcPr marL="121933" marR="121933" marT="60967" marB="60967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100" b="1">
                          <a:latin typeface="Century Gothic" panose="020B0502020202020204" pitchFamily="34" charset="0"/>
                        </a:rPr>
                        <a:t>conscience</a:t>
                      </a:r>
                      <a:endParaRPr sz="1900" b="1">
                        <a:latin typeface="Century Gothic" panose="020B0502020202020204" pitchFamily="34" charset="0"/>
                      </a:endParaRPr>
                    </a:p>
                  </a:txBody>
                  <a:tcPr marL="121933" marR="121933" marT="60967" marB="60967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100" b="1">
                          <a:latin typeface="Century Gothic" panose="020B0502020202020204" pitchFamily="34" charset="0"/>
                        </a:rPr>
                        <a:t>controversy</a:t>
                      </a:r>
                      <a:endParaRPr sz="1900" b="1">
                        <a:latin typeface="Century Gothic" panose="020B0502020202020204" pitchFamily="34" charset="0"/>
                      </a:endParaRPr>
                    </a:p>
                  </a:txBody>
                  <a:tcPr marL="121933" marR="121933" marT="60967" marB="60967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100" b="1">
                          <a:latin typeface="Century Gothic" panose="020B0502020202020204" pitchFamily="34" charset="0"/>
                        </a:rPr>
                        <a:t>correspond</a:t>
                      </a:r>
                      <a:endParaRPr sz="1900" b="1">
                        <a:latin typeface="Century Gothic" panose="020B0502020202020204" pitchFamily="34" charset="0"/>
                      </a:endParaRPr>
                    </a:p>
                  </a:txBody>
                  <a:tcPr marL="121933" marR="121933" marT="60967" marB="60967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100" b="1">
                          <a:latin typeface="Century Gothic" panose="020B0502020202020204" pitchFamily="34" charset="0"/>
                        </a:rPr>
                        <a:t>crumb</a:t>
                      </a:r>
                      <a:endParaRPr sz="1900" b="1">
                        <a:latin typeface="Century Gothic" panose="020B0502020202020204" pitchFamily="34" charset="0"/>
                      </a:endParaRPr>
                    </a:p>
                  </a:txBody>
                  <a:tcPr marL="121933" marR="121933" marT="60967" marB="60967"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128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100" b="1">
                          <a:latin typeface="Century Gothic" panose="020B0502020202020204" pitchFamily="34" charset="0"/>
                        </a:rPr>
                        <a:t>computer-aided</a:t>
                      </a:r>
                      <a:endParaRPr sz="1900" b="1">
                        <a:latin typeface="Century Gothic" panose="020B0502020202020204" pitchFamily="34" charset="0"/>
                      </a:endParaRPr>
                    </a:p>
                  </a:txBody>
                  <a:tcPr marL="121933" marR="121933" marT="60967" marB="60967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100" b="1">
                          <a:latin typeface="Century Gothic" panose="020B0502020202020204" pitchFamily="34" charset="0"/>
                        </a:rPr>
                        <a:t>conscious </a:t>
                      </a:r>
                      <a:endParaRPr sz="1900" b="1">
                        <a:latin typeface="Century Gothic" panose="020B0502020202020204" pitchFamily="34" charset="0"/>
                      </a:endParaRPr>
                    </a:p>
                  </a:txBody>
                  <a:tcPr marL="121933" marR="121933" marT="60967" marB="60967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100" b="1">
                          <a:latin typeface="Century Gothic" panose="020B0502020202020204" pitchFamily="34" charset="0"/>
                        </a:rPr>
                        <a:t>convenience</a:t>
                      </a:r>
                      <a:endParaRPr sz="1900" b="1">
                        <a:latin typeface="Century Gothic" panose="020B0502020202020204" pitchFamily="34" charset="0"/>
                      </a:endParaRPr>
                    </a:p>
                  </a:txBody>
                  <a:tcPr marL="121933" marR="121933" marT="60967" marB="60967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100" b="1">
                          <a:latin typeface="Century Gothic" panose="020B0502020202020204" pitchFamily="34" charset="0"/>
                        </a:rPr>
                        <a:t>criticise</a:t>
                      </a:r>
                      <a:endParaRPr sz="1900" b="1">
                        <a:latin typeface="Century Gothic" panose="020B0502020202020204" pitchFamily="34" charset="0"/>
                      </a:endParaRPr>
                    </a:p>
                  </a:txBody>
                  <a:tcPr marL="121933" marR="121933" marT="60967" marB="60967"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2100" b="1" dirty="0">
                          <a:latin typeface="Century Gothic" panose="020B0502020202020204" pitchFamily="34" charset="0"/>
                        </a:rPr>
                        <a:t>dept</a:t>
                      </a:r>
                      <a:endParaRPr sz="1900" b="1" dirty="0">
                        <a:latin typeface="Century Gothic" panose="020B0502020202020204" pitchFamily="34" charset="0"/>
                      </a:endParaRPr>
                    </a:p>
                  </a:txBody>
                  <a:tcPr marL="121933" marR="121933" marT="60967" marB="60967"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livia template">
  <a:themeElements>
    <a:clrScheme name="Custom 347">
      <a:dk1>
        <a:srgbClr val="434343"/>
      </a:dk1>
      <a:lt1>
        <a:srgbClr val="FFFFFF"/>
      </a:lt1>
      <a:dk2>
        <a:srgbClr val="666666"/>
      </a:dk2>
      <a:lt2>
        <a:srgbClr val="ECE9E6"/>
      </a:lt2>
      <a:accent1>
        <a:srgbClr val="FFB600"/>
      </a:accent1>
      <a:accent2>
        <a:srgbClr val="FF8400"/>
      </a:accent2>
      <a:accent3>
        <a:srgbClr val="FA5E5E"/>
      </a:accent3>
      <a:accent4>
        <a:srgbClr val="E42A87"/>
      </a:accent4>
      <a:accent5>
        <a:srgbClr val="B143C7"/>
      </a:accent5>
      <a:accent6>
        <a:srgbClr val="7241B4"/>
      </a:accent6>
      <a:hlink>
        <a:srgbClr val="434343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livia template">
  <a:themeElements>
    <a:clrScheme name="Custom 347">
      <a:dk1>
        <a:srgbClr val="434343"/>
      </a:dk1>
      <a:lt1>
        <a:srgbClr val="FFFFFF"/>
      </a:lt1>
      <a:dk2>
        <a:srgbClr val="666666"/>
      </a:dk2>
      <a:lt2>
        <a:srgbClr val="ECE9E6"/>
      </a:lt2>
      <a:accent1>
        <a:srgbClr val="FFB600"/>
      </a:accent1>
      <a:accent2>
        <a:srgbClr val="FF8400"/>
      </a:accent2>
      <a:accent3>
        <a:srgbClr val="FA5E5E"/>
      </a:accent3>
      <a:accent4>
        <a:srgbClr val="E42A87"/>
      </a:accent4>
      <a:accent5>
        <a:srgbClr val="B143C7"/>
      </a:accent5>
      <a:accent6>
        <a:srgbClr val="7241B4"/>
      </a:accent6>
      <a:hlink>
        <a:srgbClr val="434343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6624CD844953C42828C05C7B0225935" ma:contentTypeVersion="17" ma:contentTypeDescription="Create a new document." ma:contentTypeScope="" ma:versionID="cb3d22f63e062fa4c96c7ecdc221c85c">
  <xsd:schema xmlns:xsd="http://www.w3.org/2001/XMLSchema" xmlns:xs="http://www.w3.org/2001/XMLSchema" xmlns:p="http://schemas.microsoft.com/office/2006/metadata/properties" xmlns:ns2="c7bafaa4-be02-4479-bbeb-ef79919bd2f3" xmlns:ns3="a8707008-1d8c-45bd-a9c0-5940b60c6eef" targetNamespace="http://schemas.microsoft.com/office/2006/metadata/properties" ma:root="true" ma:fieldsID="fde2506970e65e6c3d388e392c85d020" ns2:_="" ns3:_="">
    <xsd:import namespace="c7bafaa4-be02-4479-bbeb-ef79919bd2f3"/>
    <xsd:import namespace="a8707008-1d8c-45bd-a9c0-5940b60c6ee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bafaa4-be02-4479-bbeb-ef79919bd2f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c920bbd0-a590-49e9-a2eb-f0652b8ec80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2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8707008-1d8c-45bd-a9c0-5940b60c6eef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1b2c80a0-0fc3-4ceb-b5f5-bd5210581a09}" ma:internalName="TaxCatchAll" ma:showField="CatchAllData" ma:web="a8707008-1d8c-45bd-a9c0-5940b60c6ee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7bafaa4-be02-4479-bbeb-ef79919bd2f3">
      <Terms xmlns="http://schemas.microsoft.com/office/infopath/2007/PartnerControls"/>
    </lcf76f155ced4ddcb4097134ff3c332f>
    <TaxCatchAll xmlns="a8707008-1d8c-45bd-a9c0-5940b60c6eef" xsi:nil="true"/>
  </documentManagement>
</p:properties>
</file>

<file path=customXml/itemProps1.xml><?xml version="1.0" encoding="utf-8"?>
<ds:datastoreItem xmlns:ds="http://schemas.openxmlformats.org/officeDocument/2006/customXml" ds:itemID="{5218E913-CCEA-4CA9-9875-2783E8A65D4F}"/>
</file>

<file path=customXml/itemProps2.xml><?xml version="1.0" encoding="utf-8"?>
<ds:datastoreItem xmlns:ds="http://schemas.openxmlformats.org/officeDocument/2006/customXml" ds:itemID="{3D0E59BC-B72D-453F-9ACB-DDA60B7BE2B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08D6812-0A74-475C-944A-F8BB0DD316A1}">
  <ds:schemaRefs>
    <ds:schemaRef ds:uri="http://www.w3.org/XML/1998/namespace"/>
    <ds:schemaRef ds:uri="http://schemas.microsoft.com/office/2006/metadata/properties"/>
    <ds:schemaRef ds:uri="4e69d3f5-ae96-4501-9ea5-1183f7f182a5"/>
    <ds:schemaRef ds:uri="http://purl.org/dc/terms/"/>
    <ds:schemaRef ds:uri="fcd6f2c5-5e5b-4bf2-a7ed-e9580f0fd084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134</Words>
  <Application>Microsoft Office PowerPoint</Application>
  <PresentationFormat>Widescreen</PresentationFormat>
  <Paragraphs>55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Arial</vt:lpstr>
      <vt:lpstr>Calibri</vt:lpstr>
      <vt:lpstr>Century Gothic</vt:lpstr>
      <vt:lpstr>Raleway Thin</vt:lpstr>
      <vt:lpstr>Twinkl Cursive Unlooped</vt:lpstr>
      <vt:lpstr>Olivia template</vt:lpstr>
      <vt:lpstr>1_Olivia template</vt:lpstr>
      <vt:lpstr>PowerPoint Presentation</vt:lpstr>
      <vt:lpstr>PowerPoint Presentation</vt:lpstr>
      <vt:lpstr>Word workout Write our next lot of spelling words in the back of your spelling books. Can you add the dots and dashes?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Tom Hazlewood</dc:creator>
  <cp:lastModifiedBy>Tom Hazlewood</cp:lastModifiedBy>
  <cp:revision>1</cp:revision>
  <dcterms:created xsi:type="dcterms:W3CDTF">2024-09-03T14:25:45Z</dcterms:created>
  <dcterms:modified xsi:type="dcterms:W3CDTF">2024-09-03T14:28:17Z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0x01010036624CD844953C42828C05C7B0225935</vt:lpwstr>
  </property>
</Properties>
</file>