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63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4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Hazlewood" userId="02b83c46-3e23-4307-a798-c6978ff0fb23" providerId="ADAL" clId="{8CD6AD89-16E3-44C1-89D7-80BC4CE6E5FF}"/>
    <pc:docChg chg="undo redo custSel modSld">
      <pc:chgData name="Tom Hazlewood" userId="02b83c46-3e23-4307-a798-c6978ff0fb23" providerId="ADAL" clId="{8CD6AD89-16E3-44C1-89D7-80BC4CE6E5FF}" dt="2022-09-06T20:42:14.763" v="553" actId="1076"/>
      <pc:docMkLst>
        <pc:docMk/>
      </pc:docMkLst>
      <pc:sldChg chg="addSp delSp modSp">
        <pc:chgData name="Tom Hazlewood" userId="02b83c46-3e23-4307-a798-c6978ff0fb23" providerId="ADAL" clId="{8CD6AD89-16E3-44C1-89D7-80BC4CE6E5FF}" dt="2022-09-06T20:42:14.763" v="553" actId="1076"/>
        <pc:sldMkLst>
          <pc:docMk/>
          <pc:sldMk cId="106374950" sldId="257"/>
        </pc:sldMkLst>
        <pc:spChg chg="del">
          <ac:chgData name="Tom Hazlewood" userId="02b83c46-3e23-4307-a798-c6978ff0fb23" providerId="ADAL" clId="{8CD6AD89-16E3-44C1-89D7-80BC4CE6E5FF}" dt="2022-09-06T20:23:38.825" v="311" actId="478"/>
          <ac:spMkLst>
            <pc:docMk/>
            <pc:sldMk cId="106374950" sldId="257"/>
            <ac:spMk id="9" creationId="{FE3BA5A9-9454-4EA5-849E-606E72B82308}"/>
          </ac:spMkLst>
        </pc:spChg>
        <pc:spChg chg="del">
          <ac:chgData name="Tom Hazlewood" userId="02b83c46-3e23-4307-a798-c6978ff0fb23" providerId="ADAL" clId="{8CD6AD89-16E3-44C1-89D7-80BC4CE6E5FF}" dt="2022-09-06T20:32:07.882" v="379" actId="478"/>
          <ac:spMkLst>
            <pc:docMk/>
            <pc:sldMk cId="106374950" sldId="257"/>
            <ac:spMk id="11" creationId="{85FE4EB0-F0CE-401A-8F53-1797476C7DB6}"/>
          </ac:spMkLst>
        </pc:spChg>
        <pc:spChg chg="del">
          <ac:chgData name="Tom Hazlewood" userId="02b83c46-3e23-4307-a798-c6978ff0fb23" providerId="ADAL" clId="{8CD6AD89-16E3-44C1-89D7-80BC4CE6E5FF}" dt="2022-09-06T20:10:20.516" v="12" actId="478"/>
          <ac:spMkLst>
            <pc:docMk/>
            <pc:sldMk cId="106374950" sldId="257"/>
            <ac:spMk id="14" creationId="{024219C8-FE9A-4CA2-9F26-990C1D4CEB09}"/>
          </ac:spMkLst>
        </pc:spChg>
        <pc:spChg chg="add del">
          <ac:chgData name="Tom Hazlewood" userId="02b83c46-3e23-4307-a798-c6978ff0fb23" providerId="ADAL" clId="{8CD6AD89-16E3-44C1-89D7-80BC4CE6E5FF}" dt="2022-09-06T20:12:11.020" v="41"/>
          <ac:spMkLst>
            <pc:docMk/>
            <pc:sldMk cId="106374950" sldId="257"/>
            <ac:spMk id="15" creationId="{7824152C-DA84-4E55-BB68-D71A37D8E2D7}"/>
          </ac:spMkLst>
        </pc:spChg>
        <pc:spChg chg="mod">
          <ac:chgData name="Tom Hazlewood" userId="02b83c46-3e23-4307-a798-c6978ff0fb23" providerId="ADAL" clId="{8CD6AD89-16E3-44C1-89D7-80BC4CE6E5FF}" dt="2022-09-06T20:14:42.947" v="94" actId="20577"/>
          <ac:spMkLst>
            <pc:docMk/>
            <pc:sldMk cId="106374950" sldId="257"/>
            <ac:spMk id="21" creationId="{A7126F2F-DF74-4C79-B7F7-7C92FCC2ED05}"/>
          </ac:spMkLst>
        </pc:spChg>
        <pc:spChg chg="del">
          <ac:chgData name="Tom Hazlewood" userId="02b83c46-3e23-4307-a798-c6978ff0fb23" providerId="ADAL" clId="{8CD6AD89-16E3-44C1-89D7-80BC4CE6E5FF}" dt="2022-09-06T20:17:58.232" v="256" actId="478"/>
          <ac:spMkLst>
            <pc:docMk/>
            <pc:sldMk cId="106374950" sldId="257"/>
            <ac:spMk id="24" creationId="{37BBDE49-9431-4A40-8200-62B58B164ADC}"/>
          </ac:spMkLst>
        </pc:spChg>
        <pc:spChg chg="mod">
          <ac:chgData name="Tom Hazlewood" userId="02b83c46-3e23-4307-a798-c6978ff0fb23" providerId="ADAL" clId="{8CD6AD89-16E3-44C1-89D7-80BC4CE6E5FF}" dt="2022-09-06T20:18:14.347" v="278" actId="1076"/>
          <ac:spMkLst>
            <pc:docMk/>
            <pc:sldMk cId="106374950" sldId="257"/>
            <ac:spMk id="32" creationId="{F65FBD07-C362-4FAD-BAF6-2B5C59364551}"/>
          </ac:spMkLst>
        </pc:spChg>
        <pc:spChg chg="del">
          <ac:chgData name="Tom Hazlewood" userId="02b83c46-3e23-4307-a798-c6978ff0fb23" providerId="ADAL" clId="{8CD6AD89-16E3-44C1-89D7-80BC4CE6E5FF}" dt="2022-09-06T20:23:37.216" v="310" actId="478"/>
          <ac:spMkLst>
            <pc:docMk/>
            <pc:sldMk cId="106374950" sldId="257"/>
            <ac:spMk id="34" creationId="{60AFC0A0-689B-447D-8268-4D6CF9A2CD88}"/>
          </ac:spMkLst>
        </pc:spChg>
        <pc:spChg chg="add mod">
          <ac:chgData name="Tom Hazlewood" userId="02b83c46-3e23-4307-a798-c6978ff0fb23" providerId="ADAL" clId="{8CD6AD89-16E3-44C1-89D7-80BC4CE6E5FF}" dt="2022-09-06T20:26:11.782" v="337" actId="1036"/>
          <ac:spMkLst>
            <pc:docMk/>
            <pc:sldMk cId="106374950" sldId="257"/>
            <ac:spMk id="36" creationId="{25F7C8C5-EE15-4444-8B3B-CDB89E29B633}"/>
          </ac:spMkLst>
        </pc:spChg>
        <pc:spChg chg="del">
          <ac:chgData name="Tom Hazlewood" userId="02b83c46-3e23-4307-a798-c6978ff0fb23" providerId="ADAL" clId="{8CD6AD89-16E3-44C1-89D7-80BC4CE6E5FF}" dt="2022-09-06T20:23:47.293" v="317" actId="478"/>
          <ac:spMkLst>
            <pc:docMk/>
            <pc:sldMk cId="106374950" sldId="257"/>
            <ac:spMk id="39" creationId="{67BD15D2-781B-4EAA-B855-AF389D906A65}"/>
          </ac:spMkLst>
        </pc:spChg>
        <pc:spChg chg="del">
          <ac:chgData name="Tom Hazlewood" userId="02b83c46-3e23-4307-a798-c6978ff0fb23" providerId="ADAL" clId="{8CD6AD89-16E3-44C1-89D7-80BC4CE6E5FF}" dt="2022-09-06T20:32:07.882" v="379" actId="478"/>
          <ac:spMkLst>
            <pc:docMk/>
            <pc:sldMk cId="106374950" sldId="257"/>
            <ac:spMk id="43" creationId="{D7EE0B5A-0AF5-4DF0-847E-46D746976DE0}"/>
          </ac:spMkLst>
        </pc:spChg>
        <pc:spChg chg="add del">
          <ac:chgData name="Tom Hazlewood" userId="02b83c46-3e23-4307-a798-c6978ff0fb23" providerId="ADAL" clId="{8CD6AD89-16E3-44C1-89D7-80BC4CE6E5FF}" dt="2022-09-06T20:37:02.508" v="444" actId="478"/>
          <ac:spMkLst>
            <pc:docMk/>
            <pc:sldMk cId="106374950" sldId="257"/>
            <ac:spMk id="49" creationId="{0113530A-BEDC-433D-8A4B-CD5F83FC531F}"/>
          </ac:spMkLst>
        </pc:spChg>
        <pc:spChg chg="del">
          <ac:chgData name="Tom Hazlewood" userId="02b83c46-3e23-4307-a798-c6978ff0fb23" providerId="ADAL" clId="{8CD6AD89-16E3-44C1-89D7-80BC4CE6E5FF}" dt="2022-09-06T20:32:07.882" v="379" actId="478"/>
          <ac:spMkLst>
            <pc:docMk/>
            <pc:sldMk cId="106374950" sldId="257"/>
            <ac:spMk id="54" creationId="{4FB264D1-DF7B-4648-9708-E5B6A2A87904}"/>
          </ac:spMkLst>
        </pc:spChg>
        <pc:spChg chg="del">
          <ac:chgData name="Tom Hazlewood" userId="02b83c46-3e23-4307-a798-c6978ff0fb23" providerId="ADAL" clId="{8CD6AD89-16E3-44C1-89D7-80BC4CE6E5FF}" dt="2022-09-06T20:32:07.882" v="379" actId="478"/>
          <ac:spMkLst>
            <pc:docMk/>
            <pc:sldMk cId="106374950" sldId="257"/>
            <ac:spMk id="59" creationId="{7B10D3FD-6038-41B6-8C2B-12FA9311E518}"/>
          </ac:spMkLst>
        </pc:spChg>
        <pc:spChg chg="del">
          <ac:chgData name="Tom Hazlewood" userId="02b83c46-3e23-4307-a798-c6978ff0fb23" providerId="ADAL" clId="{8CD6AD89-16E3-44C1-89D7-80BC4CE6E5FF}" dt="2022-09-06T20:32:07.882" v="379" actId="478"/>
          <ac:spMkLst>
            <pc:docMk/>
            <pc:sldMk cId="106374950" sldId="257"/>
            <ac:spMk id="62" creationId="{D6A56A15-08BB-448A-83F0-7CCF18D70CBE}"/>
          </ac:spMkLst>
        </pc:spChg>
        <pc:spChg chg="del">
          <ac:chgData name="Tom Hazlewood" userId="02b83c46-3e23-4307-a798-c6978ff0fb23" providerId="ADAL" clId="{8CD6AD89-16E3-44C1-89D7-80BC4CE6E5FF}" dt="2022-09-06T20:32:07.882" v="379" actId="478"/>
          <ac:spMkLst>
            <pc:docMk/>
            <pc:sldMk cId="106374950" sldId="257"/>
            <ac:spMk id="66" creationId="{EE87B0AF-B8FB-4395-A1F9-3CDBEED3A3AE}"/>
          </ac:spMkLst>
        </pc:spChg>
        <pc:spChg chg="del mod">
          <ac:chgData name="Tom Hazlewood" userId="02b83c46-3e23-4307-a798-c6978ff0fb23" providerId="ADAL" clId="{8CD6AD89-16E3-44C1-89D7-80BC4CE6E5FF}" dt="2022-09-06T20:23:43.684" v="315" actId="478"/>
          <ac:spMkLst>
            <pc:docMk/>
            <pc:sldMk cId="106374950" sldId="257"/>
            <ac:spMk id="70" creationId="{54302799-34A9-4436-A964-A8833C0531CF}"/>
          </ac:spMkLst>
        </pc:spChg>
        <pc:spChg chg="del">
          <ac:chgData name="Tom Hazlewood" userId="02b83c46-3e23-4307-a798-c6978ff0fb23" providerId="ADAL" clId="{8CD6AD89-16E3-44C1-89D7-80BC4CE6E5FF}" dt="2022-09-06T20:32:07.882" v="379" actId="478"/>
          <ac:spMkLst>
            <pc:docMk/>
            <pc:sldMk cId="106374950" sldId="257"/>
            <ac:spMk id="71" creationId="{8E96FA34-D236-448F-9D6B-6C570FEA4EB5}"/>
          </ac:spMkLst>
        </pc:spChg>
        <pc:spChg chg="add mod">
          <ac:chgData name="Tom Hazlewood" userId="02b83c46-3e23-4307-a798-c6978ff0fb23" providerId="ADAL" clId="{8CD6AD89-16E3-44C1-89D7-80BC4CE6E5FF}" dt="2022-09-06T20:10:51.074" v="39" actId="20577"/>
          <ac:spMkLst>
            <pc:docMk/>
            <pc:sldMk cId="106374950" sldId="257"/>
            <ac:spMk id="73" creationId="{7EB848A5-76D5-466C-9C6B-15D546E088A0}"/>
          </ac:spMkLst>
        </pc:spChg>
        <pc:spChg chg="add mod">
          <ac:chgData name="Tom Hazlewood" userId="02b83c46-3e23-4307-a798-c6978ff0fb23" providerId="ADAL" clId="{8CD6AD89-16E3-44C1-89D7-80BC4CE6E5FF}" dt="2022-09-06T20:26:32.555" v="363" actId="14100"/>
          <ac:spMkLst>
            <pc:docMk/>
            <pc:sldMk cId="106374950" sldId="257"/>
            <ac:spMk id="97" creationId="{A48EA4E0-1307-41F5-8733-6BF9C6A0B974}"/>
          </ac:spMkLst>
        </pc:spChg>
        <pc:spChg chg="add mod">
          <ac:chgData name="Tom Hazlewood" userId="02b83c46-3e23-4307-a798-c6978ff0fb23" providerId="ADAL" clId="{8CD6AD89-16E3-44C1-89D7-80BC4CE6E5FF}" dt="2022-09-06T20:33:07.004" v="414" actId="14100"/>
          <ac:spMkLst>
            <pc:docMk/>
            <pc:sldMk cId="106374950" sldId="257"/>
            <ac:spMk id="102" creationId="{B28C4711-5BB2-4E6F-ADD1-90688D35DEFA}"/>
          </ac:spMkLst>
        </pc:spChg>
        <pc:spChg chg="add mod">
          <ac:chgData name="Tom Hazlewood" userId="02b83c46-3e23-4307-a798-c6978ff0fb23" providerId="ADAL" clId="{8CD6AD89-16E3-44C1-89D7-80BC4CE6E5FF}" dt="2022-09-06T20:38:12.202" v="499" actId="1035"/>
          <ac:spMkLst>
            <pc:docMk/>
            <pc:sldMk cId="106374950" sldId="257"/>
            <ac:spMk id="109" creationId="{B7E96B63-56E1-4BD3-8324-791B8F0748C0}"/>
          </ac:spMkLst>
        </pc:spChg>
        <pc:spChg chg="add mod">
          <ac:chgData name="Tom Hazlewood" userId="02b83c46-3e23-4307-a798-c6978ff0fb23" providerId="ADAL" clId="{8CD6AD89-16E3-44C1-89D7-80BC4CE6E5FF}" dt="2022-09-06T20:40:34.538" v="547" actId="14100"/>
          <ac:spMkLst>
            <pc:docMk/>
            <pc:sldMk cId="106374950" sldId="257"/>
            <ac:spMk id="112" creationId="{5B28E589-B17B-45B3-8E03-74B6DC2DC6BC}"/>
          </ac:spMkLst>
        </pc:spChg>
        <pc:grpChg chg="del">
          <ac:chgData name="Tom Hazlewood" userId="02b83c46-3e23-4307-a798-c6978ff0fb23" providerId="ADAL" clId="{8CD6AD89-16E3-44C1-89D7-80BC4CE6E5FF}" dt="2022-09-06T20:13:24.356" v="69" actId="478"/>
          <ac:grpSpMkLst>
            <pc:docMk/>
            <pc:sldMk cId="106374950" sldId="257"/>
            <ac:grpSpMk id="7" creationId="{63993154-AB4D-41F9-937C-6B3F1FEA28F5}"/>
          </ac:grpSpMkLst>
        </pc:grpChg>
        <pc:picChg chg="add mod modCrop">
          <ac:chgData name="Tom Hazlewood" userId="02b83c46-3e23-4307-a798-c6978ff0fb23" providerId="ADAL" clId="{8CD6AD89-16E3-44C1-89D7-80BC4CE6E5FF}" dt="2022-09-06T20:10:15.068" v="10" actId="1076"/>
          <ac:picMkLst>
            <pc:docMk/>
            <pc:sldMk cId="106374950" sldId="257"/>
            <ac:picMk id="13" creationId="{CFFE2402-6354-49C7-8D6D-1C2CB45C9952}"/>
          </ac:picMkLst>
        </pc:picChg>
        <pc:picChg chg="add mod">
          <ac:chgData name="Tom Hazlewood" userId="02b83c46-3e23-4307-a798-c6978ff0fb23" providerId="ADAL" clId="{8CD6AD89-16E3-44C1-89D7-80BC4CE6E5FF}" dt="2022-09-06T20:12:33.981" v="45" actId="1076"/>
          <ac:picMkLst>
            <pc:docMk/>
            <pc:sldMk cId="106374950" sldId="257"/>
            <ac:picMk id="16" creationId="{C0396BB1-C297-4CF1-AA27-A789F8616872}"/>
          </ac:picMkLst>
        </pc:picChg>
        <pc:picChg chg="mod">
          <ac:chgData name="Tom Hazlewood" userId="02b83c46-3e23-4307-a798-c6978ff0fb23" providerId="ADAL" clId="{8CD6AD89-16E3-44C1-89D7-80BC4CE6E5FF}" dt="2022-09-06T20:15:02.184" v="95" actId="1076"/>
          <ac:picMkLst>
            <pc:docMk/>
            <pc:sldMk cId="106374950" sldId="257"/>
            <ac:picMk id="22" creationId="{654C6D88-3AB6-4305-94F4-7B7F61867C44}"/>
          </ac:picMkLst>
        </pc:picChg>
        <pc:picChg chg="add mod ord">
          <ac:chgData name="Tom Hazlewood" userId="02b83c46-3e23-4307-a798-c6978ff0fb23" providerId="ADAL" clId="{8CD6AD89-16E3-44C1-89D7-80BC4CE6E5FF}" dt="2022-09-06T20:17:18.081" v="210" actId="167"/>
          <ac:picMkLst>
            <pc:docMk/>
            <pc:sldMk cId="106374950" sldId="257"/>
            <ac:picMk id="26" creationId="{534AB997-B9CB-4F62-846F-2630D9280E44}"/>
          </ac:picMkLst>
        </pc:picChg>
        <pc:picChg chg="add mod">
          <ac:chgData name="Tom Hazlewood" userId="02b83c46-3e23-4307-a798-c6978ff0fb23" providerId="ADAL" clId="{8CD6AD89-16E3-44C1-89D7-80BC4CE6E5FF}" dt="2022-09-06T20:20:22.557" v="292" actId="14100"/>
          <ac:picMkLst>
            <pc:docMk/>
            <pc:sldMk cId="106374950" sldId="257"/>
            <ac:picMk id="27" creationId="{54D89DB2-A601-4617-B007-7E911FBB1822}"/>
          </ac:picMkLst>
        </pc:picChg>
        <pc:picChg chg="add mod">
          <ac:chgData name="Tom Hazlewood" userId="02b83c46-3e23-4307-a798-c6978ff0fb23" providerId="ADAL" clId="{8CD6AD89-16E3-44C1-89D7-80BC4CE6E5FF}" dt="2022-09-06T20:20:38.204" v="297" actId="1076"/>
          <ac:picMkLst>
            <pc:docMk/>
            <pc:sldMk cId="106374950" sldId="257"/>
            <ac:picMk id="28" creationId="{BCC44158-C328-4DBC-A611-66F047B00B0E}"/>
          </ac:picMkLst>
        </pc:picChg>
        <pc:picChg chg="add mod modCrop">
          <ac:chgData name="Tom Hazlewood" userId="02b83c46-3e23-4307-a798-c6978ff0fb23" providerId="ADAL" clId="{8CD6AD89-16E3-44C1-89D7-80BC4CE6E5FF}" dt="2022-09-06T20:22:00.702" v="304" actId="1076"/>
          <ac:picMkLst>
            <pc:docMk/>
            <pc:sldMk cId="106374950" sldId="257"/>
            <ac:picMk id="29" creationId="{5B5EBB94-7623-402B-ACF0-1E8EA683BB33}"/>
          </ac:picMkLst>
        </pc:picChg>
        <pc:picChg chg="del">
          <ac:chgData name="Tom Hazlewood" userId="02b83c46-3e23-4307-a798-c6978ff0fb23" providerId="ADAL" clId="{8CD6AD89-16E3-44C1-89D7-80BC4CE6E5FF}" dt="2022-09-06T20:20:53.809" v="299" actId="478"/>
          <ac:picMkLst>
            <pc:docMk/>
            <pc:sldMk cId="106374950" sldId="257"/>
            <ac:picMk id="30" creationId="{92974559-2084-41FF-A93C-B109541950D8}"/>
          </ac:picMkLst>
        </pc:picChg>
        <pc:picChg chg="add mod">
          <ac:chgData name="Tom Hazlewood" userId="02b83c46-3e23-4307-a798-c6978ff0fb23" providerId="ADAL" clId="{8CD6AD89-16E3-44C1-89D7-80BC4CE6E5FF}" dt="2022-09-06T20:23:10.922" v="309" actId="1076"/>
          <ac:picMkLst>
            <pc:docMk/>
            <pc:sldMk cId="106374950" sldId="257"/>
            <ac:picMk id="31" creationId="{4D876C3D-BA02-4660-8648-DF2B3582207B}"/>
          </ac:picMkLst>
        </pc:picChg>
        <pc:picChg chg="mod">
          <ac:chgData name="Tom Hazlewood" userId="02b83c46-3e23-4307-a798-c6978ff0fb23" providerId="ADAL" clId="{8CD6AD89-16E3-44C1-89D7-80BC4CE6E5FF}" dt="2022-09-06T20:26:08.729" v="329" actId="1076"/>
          <ac:picMkLst>
            <pc:docMk/>
            <pc:sldMk cId="106374950" sldId="257"/>
            <ac:picMk id="33" creationId="{DBB95527-0747-4B6D-822F-E6954789666A}"/>
          </ac:picMkLst>
        </pc:picChg>
        <pc:picChg chg="add mod">
          <ac:chgData name="Tom Hazlewood" userId="02b83c46-3e23-4307-a798-c6978ff0fb23" providerId="ADAL" clId="{8CD6AD89-16E3-44C1-89D7-80BC4CE6E5FF}" dt="2022-09-06T20:25:04.728" v="323" actId="1076"/>
          <ac:picMkLst>
            <pc:docMk/>
            <pc:sldMk cId="106374950" sldId="257"/>
            <ac:picMk id="35" creationId="{CE7BB230-998A-439C-A9BF-24DDBDEC8388}"/>
          </ac:picMkLst>
        </pc:picChg>
        <pc:picChg chg="add mod">
          <ac:chgData name="Tom Hazlewood" userId="02b83c46-3e23-4307-a798-c6978ff0fb23" providerId="ADAL" clId="{8CD6AD89-16E3-44C1-89D7-80BC4CE6E5FF}" dt="2022-09-06T20:26:15.084" v="351" actId="1035"/>
          <ac:picMkLst>
            <pc:docMk/>
            <pc:sldMk cId="106374950" sldId="257"/>
            <ac:picMk id="37" creationId="{01D3996C-A6A1-4E5B-AED1-6096F944B406}"/>
          </ac:picMkLst>
        </pc:picChg>
        <pc:picChg chg="add mod">
          <ac:chgData name="Tom Hazlewood" userId="02b83c46-3e23-4307-a798-c6978ff0fb23" providerId="ADAL" clId="{8CD6AD89-16E3-44C1-89D7-80BC4CE6E5FF}" dt="2022-09-06T20:27:24.604" v="366" actId="1076"/>
          <ac:picMkLst>
            <pc:docMk/>
            <pc:sldMk cId="106374950" sldId="257"/>
            <ac:picMk id="38" creationId="{A1E2F265-9704-40F8-B6A7-9EEF1CDA2324}"/>
          </ac:picMkLst>
        </pc:picChg>
        <pc:picChg chg="mod">
          <ac:chgData name="Tom Hazlewood" userId="02b83c46-3e23-4307-a798-c6978ff0fb23" providerId="ADAL" clId="{8CD6AD89-16E3-44C1-89D7-80BC4CE6E5FF}" dt="2022-09-06T20:29:30.242" v="378" actId="1076"/>
          <ac:picMkLst>
            <pc:docMk/>
            <pc:sldMk cId="106374950" sldId="257"/>
            <ac:picMk id="40" creationId="{DE6AB7E6-2726-4A9F-8158-5DC4B9E4B142}"/>
          </ac:picMkLst>
        </pc:picChg>
        <pc:picChg chg="add mod modCrop">
          <ac:chgData name="Tom Hazlewood" userId="02b83c46-3e23-4307-a798-c6978ff0fb23" providerId="ADAL" clId="{8CD6AD89-16E3-44C1-89D7-80BC4CE6E5FF}" dt="2022-09-06T20:29:27.477" v="377" actId="1076"/>
          <ac:picMkLst>
            <pc:docMk/>
            <pc:sldMk cId="106374950" sldId="257"/>
            <ac:picMk id="41" creationId="{87AAB647-EF69-4B39-97DE-B93CDDA4DB15}"/>
          </ac:picMkLst>
        </pc:picChg>
        <pc:picChg chg="add mod ord">
          <ac:chgData name="Tom Hazlewood" userId="02b83c46-3e23-4307-a798-c6978ff0fb23" providerId="ADAL" clId="{8CD6AD89-16E3-44C1-89D7-80BC4CE6E5FF}" dt="2022-09-06T20:29:23.973" v="376" actId="167"/>
          <ac:picMkLst>
            <pc:docMk/>
            <pc:sldMk cId="106374950" sldId="257"/>
            <ac:picMk id="42" creationId="{63A671E2-F2D2-44E3-8D65-58C8D4271C94}"/>
          </ac:picMkLst>
        </pc:picChg>
        <pc:picChg chg="add mod">
          <ac:chgData name="Tom Hazlewood" userId="02b83c46-3e23-4307-a798-c6978ff0fb23" providerId="ADAL" clId="{8CD6AD89-16E3-44C1-89D7-80BC4CE6E5FF}" dt="2022-09-06T20:32:55.607" v="396" actId="14100"/>
          <ac:picMkLst>
            <pc:docMk/>
            <pc:sldMk cId="106374950" sldId="257"/>
            <ac:picMk id="44" creationId="{12BD930F-C3F3-44F9-B79F-08470A5C1402}"/>
          </ac:picMkLst>
        </pc:picChg>
        <pc:picChg chg="add mod">
          <ac:chgData name="Tom Hazlewood" userId="02b83c46-3e23-4307-a798-c6978ff0fb23" providerId="ADAL" clId="{8CD6AD89-16E3-44C1-89D7-80BC4CE6E5FF}" dt="2022-09-06T20:34:18.701" v="419" actId="1076"/>
          <ac:picMkLst>
            <pc:docMk/>
            <pc:sldMk cId="106374950" sldId="257"/>
            <ac:picMk id="45" creationId="{9BDDAA44-19AA-4404-9EA9-A39C855491B0}"/>
          </ac:picMkLst>
        </pc:picChg>
        <pc:picChg chg="del">
          <ac:chgData name="Tom Hazlewood" userId="02b83c46-3e23-4307-a798-c6978ff0fb23" providerId="ADAL" clId="{8CD6AD89-16E3-44C1-89D7-80BC4CE6E5FF}" dt="2022-09-06T20:32:07.882" v="379" actId="478"/>
          <ac:picMkLst>
            <pc:docMk/>
            <pc:sldMk cId="106374950" sldId="257"/>
            <ac:picMk id="46" creationId="{3286ED44-7B98-4AA2-A2DF-F237C1C27F1D}"/>
          </ac:picMkLst>
        </pc:picChg>
        <pc:picChg chg="add del mod">
          <ac:chgData name="Tom Hazlewood" userId="02b83c46-3e23-4307-a798-c6978ff0fb23" providerId="ADAL" clId="{8CD6AD89-16E3-44C1-89D7-80BC4CE6E5FF}" dt="2022-09-06T20:35:35.096" v="435" actId="14100"/>
          <ac:picMkLst>
            <pc:docMk/>
            <pc:sldMk cId="106374950" sldId="257"/>
            <ac:picMk id="47" creationId="{DA30935A-BB2D-401A-B8D1-D9683223AABF}"/>
          </ac:picMkLst>
        </pc:picChg>
        <pc:picChg chg="add del mod">
          <ac:chgData name="Tom Hazlewood" userId="02b83c46-3e23-4307-a798-c6978ff0fb23" providerId="ADAL" clId="{8CD6AD89-16E3-44C1-89D7-80BC4CE6E5FF}" dt="2022-09-06T20:38:02.968" v="478" actId="1036"/>
          <ac:picMkLst>
            <pc:docMk/>
            <pc:sldMk cId="106374950" sldId="257"/>
            <ac:picMk id="48" creationId="{01BA21E7-29FB-416B-8CCC-FDD91021AF6E}"/>
          </ac:picMkLst>
        </pc:picChg>
        <pc:picChg chg="add mod">
          <ac:chgData name="Tom Hazlewood" userId="02b83c46-3e23-4307-a798-c6978ff0fb23" providerId="ADAL" clId="{8CD6AD89-16E3-44C1-89D7-80BC4CE6E5FF}" dt="2022-09-06T20:37:39.371" v="449" actId="14100"/>
          <ac:picMkLst>
            <pc:docMk/>
            <pc:sldMk cId="106374950" sldId="257"/>
            <ac:picMk id="50" creationId="{9825E301-6018-4136-9A29-FF82CDC535B0}"/>
          </ac:picMkLst>
        </pc:picChg>
        <pc:picChg chg="del">
          <ac:chgData name="Tom Hazlewood" userId="02b83c46-3e23-4307-a798-c6978ff0fb23" providerId="ADAL" clId="{8CD6AD89-16E3-44C1-89D7-80BC4CE6E5FF}" dt="2022-09-06T20:32:07.882" v="379" actId="478"/>
          <ac:picMkLst>
            <pc:docMk/>
            <pc:sldMk cId="106374950" sldId="257"/>
            <ac:picMk id="51" creationId="{8A8849B3-DA10-4F72-86C1-1FBDC34298F3}"/>
          </ac:picMkLst>
        </pc:picChg>
        <pc:picChg chg="add mod modCrop">
          <ac:chgData name="Tom Hazlewood" userId="02b83c46-3e23-4307-a798-c6978ff0fb23" providerId="ADAL" clId="{8CD6AD89-16E3-44C1-89D7-80BC4CE6E5FF}" dt="2022-09-06T20:39:02.557" v="503" actId="1076"/>
          <ac:picMkLst>
            <pc:docMk/>
            <pc:sldMk cId="106374950" sldId="257"/>
            <ac:picMk id="52" creationId="{842218BB-305B-401F-AEF7-35B8D2A0188C}"/>
          </ac:picMkLst>
        </pc:picChg>
        <pc:picChg chg="del">
          <ac:chgData name="Tom Hazlewood" userId="02b83c46-3e23-4307-a798-c6978ff0fb23" providerId="ADAL" clId="{8CD6AD89-16E3-44C1-89D7-80BC4CE6E5FF}" dt="2022-09-06T20:32:07.882" v="379" actId="478"/>
          <ac:picMkLst>
            <pc:docMk/>
            <pc:sldMk cId="106374950" sldId="257"/>
            <ac:picMk id="53" creationId="{88A29099-4492-4127-A4F6-71F0B195C216}"/>
          </ac:picMkLst>
        </pc:picChg>
        <pc:picChg chg="add mod modCrop">
          <ac:chgData name="Tom Hazlewood" userId="02b83c46-3e23-4307-a798-c6978ff0fb23" providerId="ADAL" clId="{8CD6AD89-16E3-44C1-89D7-80BC4CE6E5FF}" dt="2022-09-06T20:40:17.132" v="515" actId="1036"/>
          <ac:picMkLst>
            <pc:docMk/>
            <pc:sldMk cId="106374950" sldId="257"/>
            <ac:picMk id="55" creationId="{71E91D53-EB9F-4F64-87D3-CFAE5D5E32D1}"/>
          </ac:picMkLst>
        </pc:picChg>
        <pc:picChg chg="add mod">
          <ac:chgData name="Tom Hazlewood" userId="02b83c46-3e23-4307-a798-c6978ff0fb23" providerId="ADAL" clId="{8CD6AD89-16E3-44C1-89D7-80BC4CE6E5FF}" dt="2022-09-06T20:41:52.259" v="551" actId="14100"/>
          <ac:picMkLst>
            <pc:docMk/>
            <pc:sldMk cId="106374950" sldId="257"/>
            <ac:picMk id="56" creationId="{288B180A-2AEC-4D7E-8DD2-2726D0E83FF2}"/>
          </ac:picMkLst>
        </pc:picChg>
        <pc:picChg chg="del">
          <ac:chgData name="Tom Hazlewood" userId="02b83c46-3e23-4307-a798-c6978ff0fb23" providerId="ADAL" clId="{8CD6AD89-16E3-44C1-89D7-80BC4CE6E5FF}" dt="2022-09-06T20:32:07.882" v="379" actId="478"/>
          <ac:picMkLst>
            <pc:docMk/>
            <pc:sldMk cId="106374950" sldId="257"/>
            <ac:picMk id="63" creationId="{615CF6B8-485E-4597-A620-9764B24A7DF5}"/>
          </ac:picMkLst>
        </pc:picChg>
        <pc:picChg chg="del">
          <ac:chgData name="Tom Hazlewood" userId="02b83c46-3e23-4307-a798-c6978ff0fb23" providerId="ADAL" clId="{8CD6AD89-16E3-44C1-89D7-80BC4CE6E5FF}" dt="2022-09-06T20:32:07.882" v="379" actId="478"/>
          <ac:picMkLst>
            <pc:docMk/>
            <pc:sldMk cId="106374950" sldId="257"/>
            <ac:picMk id="67" creationId="{15D01AB3-681F-4471-9854-5D0848EBA6B6}"/>
          </ac:picMkLst>
        </pc:picChg>
        <pc:picChg chg="del">
          <ac:chgData name="Tom Hazlewood" userId="02b83c46-3e23-4307-a798-c6978ff0fb23" providerId="ADAL" clId="{8CD6AD89-16E3-44C1-89D7-80BC4CE6E5FF}" dt="2022-09-06T20:32:07.882" v="379" actId="478"/>
          <ac:picMkLst>
            <pc:docMk/>
            <pc:sldMk cId="106374950" sldId="257"/>
            <ac:picMk id="68" creationId="{756BF313-0ADB-4111-A60F-AE70E0AE6BE5}"/>
          </ac:picMkLst>
        </pc:picChg>
        <pc:picChg chg="del">
          <ac:chgData name="Tom Hazlewood" userId="02b83c46-3e23-4307-a798-c6978ff0fb23" providerId="ADAL" clId="{8CD6AD89-16E3-44C1-89D7-80BC4CE6E5FF}" dt="2022-09-06T20:32:07.882" v="379" actId="478"/>
          <ac:picMkLst>
            <pc:docMk/>
            <pc:sldMk cId="106374950" sldId="257"/>
            <ac:picMk id="69" creationId="{1C5F7CB5-153A-475C-B12D-D96FA7D5EB08}"/>
          </ac:picMkLst>
        </pc:picChg>
        <pc:picChg chg="add mod">
          <ac:chgData name="Tom Hazlewood" userId="02b83c46-3e23-4307-a798-c6978ff0fb23" providerId="ADAL" clId="{8CD6AD89-16E3-44C1-89D7-80BC4CE6E5FF}" dt="2022-09-06T20:14:13.031" v="77" actId="1076"/>
          <ac:picMkLst>
            <pc:docMk/>
            <pc:sldMk cId="106374950" sldId="257"/>
            <ac:picMk id="81" creationId="{774AD0EF-B1AF-401A-9D7C-9702FBB00897}"/>
          </ac:picMkLst>
        </pc:picChg>
        <pc:picChg chg="add mod">
          <ac:chgData name="Tom Hazlewood" userId="02b83c46-3e23-4307-a798-c6978ff0fb23" providerId="ADAL" clId="{8CD6AD89-16E3-44C1-89D7-80BC4CE6E5FF}" dt="2022-09-06T20:18:33.018" v="284" actId="1076"/>
          <ac:picMkLst>
            <pc:docMk/>
            <pc:sldMk cId="106374950" sldId="257"/>
            <ac:picMk id="88" creationId="{6B1A758B-1668-4816-868C-FF02FE9903D6}"/>
          </ac:picMkLst>
        </pc:picChg>
        <pc:picChg chg="add mod">
          <ac:chgData name="Tom Hazlewood" userId="02b83c46-3e23-4307-a798-c6978ff0fb23" providerId="ADAL" clId="{8CD6AD89-16E3-44C1-89D7-80BC4CE6E5FF}" dt="2022-09-06T20:18:33.018" v="284" actId="1076"/>
          <ac:picMkLst>
            <pc:docMk/>
            <pc:sldMk cId="106374950" sldId="257"/>
            <ac:picMk id="89" creationId="{C004D36D-871C-4BF1-914D-2B12001AC3A3}"/>
          </ac:picMkLst>
        </pc:picChg>
        <pc:picChg chg="add del mod">
          <ac:chgData name="Tom Hazlewood" userId="02b83c46-3e23-4307-a798-c6978ff0fb23" providerId="ADAL" clId="{8CD6AD89-16E3-44C1-89D7-80BC4CE6E5FF}" dt="2022-09-06T20:35:21.809" v="431" actId="1076"/>
          <ac:picMkLst>
            <pc:docMk/>
            <pc:sldMk cId="106374950" sldId="257"/>
            <ac:picMk id="104" creationId="{0CF4D37B-98CF-417E-B294-2082AEFA80AC}"/>
          </ac:picMkLst>
        </pc:picChg>
        <pc:picChg chg="add mod">
          <ac:chgData name="Tom Hazlewood" userId="02b83c46-3e23-4307-a798-c6978ff0fb23" providerId="ADAL" clId="{8CD6AD89-16E3-44C1-89D7-80BC4CE6E5FF}" dt="2022-09-06T20:42:14.763" v="553" actId="1076"/>
          <ac:picMkLst>
            <pc:docMk/>
            <pc:sldMk cId="106374950" sldId="257"/>
            <ac:picMk id="114" creationId="{37D63A32-3D2B-4A33-962A-79A2B3E44829}"/>
          </ac:picMkLst>
        </pc:picChg>
        <pc:picChg chg="add del mod modCrop">
          <ac:chgData name="Tom Hazlewood" userId="02b83c46-3e23-4307-a798-c6978ff0fb23" providerId="ADAL" clId="{8CD6AD89-16E3-44C1-89D7-80BC4CE6E5FF}" dt="2022-09-06T20:16:42.787" v="203" actId="478"/>
          <ac:picMkLst>
            <pc:docMk/>
            <pc:sldMk cId="106374950" sldId="257"/>
            <ac:picMk id="1038" creationId="{59DB929E-0680-417A-837D-D9A5BCF04069}"/>
          </ac:picMkLst>
        </pc:picChg>
        <pc:picChg chg="del">
          <ac:chgData name="Tom Hazlewood" userId="02b83c46-3e23-4307-a798-c6978ff0fb23" providerId="ADAL" clId="{8CD6AD89-16E3-44C1-89D7-80BC4CE6E5FF}" dt="2022-09-06T20:10:21.209" v="13" actId="478"/>
          <ac:picMkLst>
            <pc:docMk/>
            <pc:sldMk cId="106374950" sldId="257"/>
            <ac:picMk id="1040" creationId="{B7460B90-CF3D-40B0-8793-90B7C5BA28B5}"/>
          </ac:picMkLst>
        </pc:picChg>
        <pc:picChg chg="del mod">
          <ac:chgData name="Tom Hazlewood" userId="02b83c46-3e23-4307-a798-c6978ff0fb23" providerId="ADAL" clId="{8CD6AD89-16E3-44C1-89D7-80BC4CE6E5FF}" dt="2022-09-06T20:13:59.174" v="73" actId="478"/>
          <ac:picMkLst>
            <pc:docMk/>
            <pc:sldMk cId="106374950" sldId="257"/>
            <ac:picMk id="1042" creationId="{446C8BB2-B384-47BD-9A61-08FD4E48B6D1}"/>
          </ac:picMkLst>
        </pc:picChg>
        <pc:picChg chg="del">
          <ac:chgData name="Tom Hazlewood" userId="02b83c46-3e23-4307-a798-c6978ff0fb23" providerId="ADAL" clId="{8CD6AD89-16E3-44C1-89D7-80BC4CE6E5FF}" dt="2022-09-06T20:17:55.139" v="255" actId="478"/>
          <ac:picMkLst>
            <pc:docMk/>
            <pc:sldMk cId="106374950" sldId="257"/>
            <ac:picMk id="1046" creationId="{DD9EB42F-B34A-4B86-955E-B56AC7BA0429}"/>
          </ac:picMkLst>
        </pc:picChg>
        <pc:picChg chg="del">
          <ac:chgData name="Tom Hazlewood" userId="02b83c46-3e23-4307-a798-c6978ff0fb23" providerId="ADAL" clId="{8CD6AD89-16E3-44C1-89D7-80BC4CE6E5FF}" dt="2022-09-06T20:18:15.896" v="279" actId="478"/>
          <ac:picMkLst>
            <pc:docMk/>
            <pc:sldMk cId="106374950" sldId="257"/>
            <ac:picMk id="1048" creationId="{48401BB0-057B-4EC3-90FD-282A16A06660}"/>
          </ac:picMkLst>
        </pc:picChg>
        <pc:picChg chg="del">
          <ac:chgData name="Tom Hazlewood" userId="02b83c46-3e23-4307-a798-c6978ff0fb23" providerId="ADAL" clId="{8CD6AD89-16E3-44C1-89D7-80BC4CE6E5FF}" dt="2022-09-06T20:18:16.599" v="280" actId="478"/>
          <ac:picMkLst>
            <pc:docMk/>
            <pc:sldMk cId="106374950" sldId="257"/>
            <ac:picMk id="1050" creationId="{C3E45330-FE7E-415B-9D32-FF5768855008}"/>
          </ac:picMkLst>
        </pc:picChg>
        <pc:picChg chg="del">
          <ac:chgData name="Tom Hazlewood" userId="02b83c46-3e23-4307-a798-c6978ff0fb23" providerId="ADAL" clId="{8CD6AD89-16E3-44C1-89D7-80BC4CE6E5FF}" dt="2022-09-06T20:18:18.590" v="282" actId="478"/>
          <ac:picMkLst>
            <pc:docMk/>
            <pc:sldMk cId="106374950" sldId="257"/>
            <ac:picMk id="1054" creationId="{9B6AC7B2-AE49-44C9-868E-F767748A0727}"/>
          </ac:picMkLst>
        </pc:picChg>
        <pc:picChg chg="del">
          <ac:chgData name="Tom Hazlewood" userId="02b83c46-3e23-4307-a798-c6978ff0fb23" providerId="ADAL" clId="{8CD6AD89-16E3-44C1-89D7-80BC4CE6E5FF}" dt="2022-09-06T20:18:17.810" v="281" actId="478"/>
          <ac:picMkLst>
            <pc:docMk/>
            <pc:sldMk cId="106374950" sldId="257"/>
            <ac:picMk id="1056" creationId="{9C51A61F-A793-4C97-8C3A-B8ACA89C9201}"/>
          </ac:picMkLst>
        </pc:picChg>
        <pc:picChg chg="del">
          <ac:chgData name="Tom Hazlewood" userId="02b83c46-3e23-4307-a798-c6978ff0fb23" providerId="ADAL" clId="{8CD6AD89-16E3-44C1-89D7-80BC4CE6E5FF}" dt="2022-09-06T20:20:51.147" v="298" actId="478"/>
          <ac:picMkLst>
            <pc:docMk/>
            <pc:sldMk cId="106374950" sldId="257"/>
            <ac:picMk id="1058" creationId="{38CF9A8A-0B90-481B-BDC8-6B10F5A379C0}"/>
          </ac:picMkLst>
        </pc:picChg>
        <pc:picChg chg="del">
          <ac:chgData name="Tom Hazlewood" userId="02b83c46-3e23-4307-a798-c6978ff0fb23" providerId="ADAL" clId="{8CD6AD89-16E3-44C1-89D7-80BC4CE6E5FF}" dt="2022-09-06T20:23:39.671" v="312" actId="478"/>
          <ac:picMkLst>
            <pc:docMk/>
            <pc:sldMk cId="106374950" sldId="257"/>
            <ac:picMk id="1060" creationId="{A7F10426-3098-47EB-9357-64CED60A8D51}"/>
          </ac:picMkLst>
        </pc:picChg>
        <pc:picChg chg="del">
          <ac:chgData name="Tom Hazlewood" userId="02b83c46-3e23-4307-a798-c6978ff0fb23" providerId="ADAL" clId="{8CD6AD89-16E3-44C1-89D7-80BC4CE6E5FF}" dt="2022-09-06T20:23:41.190" v="313" actId="478"/>
          <ac:picMkLst>
            <pc:docMk/>
            <pc:sldMk cId="106374950" sldId="257"/>
            <ac:picMk id="1062" creationId="{7E938049-1B1B-4128-A496-5BF3E26A5AED}"/>
          </ac:picMkLst>
        </pc:picChg>
        <pc:picChg chg="del">
          <ac:chgData name="Tom Hazlewood" userId="02b83c46-3e23-4307-a798-c6978ff0fb23" providerId="ADAL" clId="{8CD6AD89-16E3-44C1-89D7-80BC4CE6E5FF}" dt="2022-09-06T20:23:44.404" v="316" actId="478"/>
          <ac:picMkLst>
            <pc:docMk/>
            <pc:sldMk cId="106374950" sldId="257"/>
            <ac:picMk id="1064" creationId="{237328F2-3A6D-401D-BE4B-D5C51FD41888}"/>
          </ac:picMkLst>
        </pc:picChg>
        <pc:picChg chg="del">
          <ac:chgData name="Tom Hazlewood" userId="02b83c46-3e23-4307-a798-c6978ff0fb23" providerId="ADAL" clId="{8CD6AD89-16E3-44C1-89D7-80BC4CE6E5FF}" dt="2022-09-06T20:32:07.882" v="379" actId="478"/>
          <ac:picMkLst>
            <pc:docMk/>
            <pc:sldMk cId="106374950" sldId="257"/>
            <ac:picMk id="1066" creationId="{6346015E-7253-4DE2-8F99-895CA3BA243E}"/>
          </ac:picMkLst>
        </pc:picChg>
        <pc:picChg chg="del">
          <ac:chgData name="Tom Hazlewood" userId="02b83c46-3e23-4307-a798-c6978ff0fb23" providerId="ADAL" clId="{8CD6AD89-16E3-44C1-89D7-80BC4CE6E5FF}" dt="2022-09-06T20:32:07.882" v="379" actId="478"/>
          <ac:picMkLst>
            <pc:docMk/>
            <pc:sldMk cId="106374950" sldId="257"/>
            <ac:picMk id="1068" creationId="{F0828B9B-A004-4C1D-9FC9-3ADE1FF9E87C}"/>
          </ac:picMkLst>
        </pc:picChg>
        <pc:picChg chg="del">
          <ac:chgData name="Tom Hazlewood" userId="02b83c46-3e23-4307-a798-c6978ff0fb23" providerId="ADAL" clId="{8CD6AD89-16E3-44C1-89D7-80BC4CE6E5FF}" dt="2022-09-06T20:32:07.882" v="379" actId="478"/>
          <ac:picMkLst>
            <pc:docMk/>
            <pc:sldMk cId="106374950" sldId="257"/>
            <ac:picMk id="1070" creationId="{B6E6A1AD-35E3-4EF3-8910-4B37E958CCDF}"/>
          </ac:picMkLst>
        </pc:picChg>
        <pc:picChg chg="del">
          <ac:chgData name="Tom Hazlewood" userId="02b83c46-3e23-4307-a798-c6978ff0fb23" providerId="ADAL" clId="{8CD6AD89-16E3-44C1-89D7-80BC4CE6E5FF}" dt="2022-09-06T20:32:07.882" v="379" actId="478"/>
          <ac:picMkLst>
            <pc:docMk/>
            <pc:sldMk cId="106374950" sldId="257"/>
            <ac:picMk id="1072" creationId="{4A4424CD-C356-441F-B891-3B7ADA2A40F7}"/>
          </ac:picMkLst>
        </pc:picChg>
        <pc:picChg chg="del">
          <ac:chgData name="Tom Hazlewood" userId="02b83c46-3e23-4307-a798-c6978ff0fb23" providerId="ADAL" clId="{8CD6AD89-16E3-44C1-89D7-80BC4CE6E5FF}" dt="2022-09-06T20:32:07.882" v="379" actId="478"/>
          <ac:picMkLst>
            <pc:docMk/>
            <pc:sldMk cId="106374950" sldId="257"/>
            <ac:picMk id="1074" creationId="{16C6E78B-E83D-4D66-8D53-51A19E570B9C}"/>
          </ac:picMkLst>
        </pc:picChg>
        <pc:picChg chg="del">
          <ac:chgData name="Tom Hazlewood" userId="02b83c46-3e23-4307-a798-c6978ff0fb23" providerId="ADAL" clId="{8CD6AD89-16E3-44C1-89D7-80BC4CE6E5FF}" dt="2022-09-06T20:32:07.882" v="379" actId="478"/>
          <ac:picMkLst>
            <pc:docMk/>
            <pc:sldMk cId="106374950" sldId="257"/>
            <ac:picMk id="1076" creationId="{1B021F78-39AA-4ED3-A753-BF4CA77C4D0D}"/>
          </ac:picMkLst>
        </pc:picChg>
        <pc:picChg chg="del">
          <ac:chgData name="Tom Hazlewood" userId="02b83c46-3e23-4307-a798-c6978ff0fb23" providerId="ADAL" clId="{8CD6AD89-16E3-44C1-89D7-80BC4CE6E5FF}" dt="2022-09-06T20:32:07.882" v="379" actId="478"/>
          <ac:picMkLst>
            <pc:docMk/>
            <pc:sldMk cId="106374950" sldId="257"/>
            <ac:picMk id="1078" creationId="{11CA9562-5030-4158-B196-5BDA3C068B37}"/>
          </ac:picMkLst>
        </pc:picChg>
        <pc:picChg chg="del">
          <ac:chgData name="Tom Hazlewood" userId="02b83c46-3e23-4307-a798-c6978ff0fb23" providerId="ADAL" clId="{8CD6AD89-16E3-44C1-89D7-80BC4CE6E5FF}" dt="2022-09-06T20:32:07.882" v="379" actId="478"/>
          <ac:picMkLst>
            <pc:docMk/>
            <pc:sldMk cId="106374950" sldId="257"/>
            <ac:picMk id="1080" creationId="{F2D7EEF3-237F-4AF8-95D8-A3D07861D2FB}"/>
          </ac:picMkLst>
        </pc:picChg>
        <pc:picChg chg="del">
          <ac:chgData name="Tom Hazlewood" userId="02b83c46-3e23-4307-a798-c6978ff0fb23" providerId="ADAL" clId="{8CD6AD89-16E3-44C1-89D7-80BC4CE6E5FF}" dt="2022-09-06T20:32:07.882" v="379" actId="478"/>
          <ac:picMkLst>
            <pc:docMk/>
            <pc:sldMk cId="106374950" sldId="257"/>
            <ac:picMk id="1082" creationId="{A802ACFB-1EE6-4BC4-8E17-C8287225E958}"/>
          </ac:picMkLst>
        </pc:picChg>
        <pc:picChg chg="del">
          <ac:chgData name="Tom Hazlewood" userId="02b83c46-3e23-4307-a798-c6978ff0fb23" providerId="ADAL" clId="{8CD6AD89-16E3-44C1-89D7-80BC4CE6E5FF}" dt="2022-09-06T20:32:07.882" v="379" actId="478"/>
          <ac:picMkLst>
            <pc:docMk/>
            <pc:sldMk cId="106374950" sldId="257"/>
            <ac:picMk id="1084" creationId="{C6BB09E5-588F-4160-BD9F-9AECFD1D6150}"/>
          </ac:picMkLst>
        </pc:picChg>
        <pc:picChg chg="del">
          <ac:chgData name="Tom Hazlewood" userId="02b83c46-3e23-4307-a798-c6978ff0fb23" providerId="ADAL" clId="{8CD6AD89-16E3-44C1-89D7-80BC4CE6E5FF}" dt="2022-09-06T20:32:07.882" v="379" actId="478"/>
          <ac:picMkLst>
            <pc:docMk/>
            <pc:sldMk cId="106374950" sldId="257"/>
            <ac:picMk id="1086" creationId="{A37AEFC7-6F77-4AC8-9BCB-83351A6B3371}"/>
          </ac:picMkLst>
        </pc:picChg>
        <pc:picChg chg="del">
          <ac:chgData name="Tom Hazlewood" userId="02b83c46-3e23-4307-a798-c6978ff0fb23" providerId="ADAL" clId="{8CD6AD89-16E3-44C1-89D7-80BC4CE6E5FF}" dt="2022-09-06T20:32:07.882" v="379" actId="478"/>
          <ac:picMkLst>
            <pc:docMk/>
            <pc:sldMk cId="106374950" sldId="257"/>
            <ac:picMk id="1088" creationId="{718BC0C8-2592-4450-BC8C-3A7A24096A6F}"/>
          </ac:picMkLst>
        </pc:picChg>
        <pc:picChg chg="del">
          <ac:chgData name="Tom Hazlewood" userId="02b83c46-3e23-4307-a798-c6978ff0fb23" providerId="ADAL" clId="{8CD6AD89-16E3-44C1-89D7-80BC4CE6E5FF}" dt="2022-09-06T20:32:07.882" v="379" actId="478"/>
          <ac:picMkLst>
            <pc:docMk/>
            <pc:sldMk cId="106374950" sldId="257"/>
            <ac:picMk id="1090" creationId="{B8D1613F-C7D4-4A3A-BEC9-E0D9CE37D110}"/>
          </ac:picMkLst>
        </pc:picChg>
        <pc:picChg chg="del">
          <ac:chgData name="Tom Hazlewood" userId="02b83c46-3e23-4307-a798-c6978ff0fb23" providerId="ADAL" clId="{8CD6AD89-16E3-44C1-89D7-80BC4CE6E5FF}" dt="2022-09-06T20:32:07.882" v="379" actId="478"/>
          <ac:picMkLst>
            <pc:docMk/>
            <pc:sldMk cId="106374950" sldId="257"/>
            <ac:picMk id="1092" creationId="{390DC9FB-E108-4F74-9739-B52B847FE740}"/>
          </ac:picMkLst>
        </pc:picChg>
        <pc:picChg chg="del">
          <ac:chgData name="Tom Hazlewood" userId="02b83c46-3e23-4307-a798-c6978ff0fb23" providerId="ADAL" clId="{8CD6AD89-16E3-44C1-89D7-80BC4CE6E5FF}" dt="2022-09-06T20:32:07.882" v="379" actId="478"/>
          <ac:picMkLst>
            <pc:docMk/>
            <pc:sldMk cId="106374950" sldId="257"/>
            <ac:picMk id="1094" creationId="{26EFB3D0-061C-4519-9D15-8C150285091B}"/>
          </ac:picMkLst>
        </pc:picChg>
        <pc:cxnChg chg="add mod">
          <ac:chgData name="Tom Hazlewood" userId="02b83c46-3e23-4307-a798-c6978ff0fb23" providerId="ADAL" clId="{8CD6AD89-16E3-44C1-89D7-80BC4CE6E5FF}" dt="2022-09-06T20:13:03.785" v="64" actId="692"/>
          <ac:cxnSpMkLst>
            <pc:docMk/>
            <pc:sldMk cId="106374950" sldId="257"/>
            <ac:cxnSpMk id="18" creationId="{E6A3F76D-89F9-4A7E-BE65-601B0BD2B7D1}"/>
          </ac:cxnSpMkLst>
        </pc:cxnChg>
        <pc:cxnChg chg="add mod">
          <ac:chgData name="Tom Hazlewood" userId="02b83c46-3e23-4307-a798-c6978ff0fb23" providerId="ADAL" clId="{8CD6AD89-16E3-44C1-89D7-80BC4CE6E5FF}" dt="2022-09-06T20:13:20.042" v="68" actId="14100"/>
          <ac:cxnSpMkLst>
            <pc:docMk/>
            <pc:sldMk cId="106374950" sldId="257"/>
            <ac:cxnSpMk id="78" creationId="{1EA24E7C-B022-45AD-A7D8-B3EBFFE1EAF9}"/>
          </ac:cxnSpMkLst>
        </pc:cxnChg>
        <pc:cxnChg chg="add mod">
          <ac:chgData name="Tom Hazlewood" userId="02b83c46-3e23-4307-a798-c6978ff0fb23" providerId="ADAL" clId="{8CD6AD89-16E3-44C1-89D7-80BC4CE6E5FF}" dt="2022-09-06T20:17:39.161" v="254" actId="1038"/>
          <ac:cxnSpMkLst>
            <pc:docMk/>
            <pc:sldMk cId="106374950" sldId="257"/>
            <ac:cxnSpMk id="83" creationId="{6BCC9111-B8CB-49BC-8319-721C6373C706}"/>
          </ac:cxnSpMkLst>
        </pc:cxnChg>
        <pc:cxnChg chg="add mod">
          <ac:chgData name="Tom Hazlewood" userId="02b83c46-3e23-4307-a798-c6978ff0fb23" providerId="ADAL" clId="{8CD6AD89-16E3-44C1-89D7-80BC4CE6E5FF}" dt="2022-09-06T20:17:34.274" v="244" actId="1035"/>
          <ac:cxnSpMkLst>
            <pc:docMk/>
            <pc:sldMk cId="106374950" sldId="257"/>
            <ac:cxnSpMk id="85" creationId="{18EFE723-6537-473A-B3A6-32BC67D0736F}"/>
          </ac:cxnSpMkLst>
        </pc:cxnChg>
      </pc:sldChg>
    </pc:docChg>
  </pc:docChgLst>
  <pc:docChgLst>
    <pc:chgData name="Tom Hazlewood" userId="02b83c46-3e23-4307-a798-c6978ff0fb23" providerId="ADAL" clId="{E2D56FE1-7C73-4963-8283-80815961A93C}"/>
    <pc:docChg chg="custSel addSld modSld">
      <pc:chgData name="Tom Hazlewood" userId="02b83c46-3e23-4307-a798-c6978ff0fb23" providerId="ADAL" clId="{E2D56FE1-7C73-4963-8283-80815961A93C}" dt="2022-09-18T10:49:09.177" v="2108" actId="1036"/>
      <pc:docMkLst>
        <pc:docMk/>
      </pc:docMkLst>
      <pc:sldChg chg="addSp delSp modSp mod">
        <pc:chgData name="Tom Hazlewood" userId="02b83c46-3e23-4307-a798-c6978ff0fb23" providerId="ADAL" clId="{E2D56FE1-7C73-4963-8283-80815961A93C}" dt="2022-09-17T19:28:48.217" v="146" actId="1076"/>
        <pc:sldMkLst>
          <pc:docMk/>
          <pc:sldMk cId="11410116" sldId="263"/>
        </pc:sldMkLst>
        <pc:spChg chg="add mod">
          <ac:chgData name="Tom Hazlewood" userId="02b83c46-3e23-4307-a798-c6978ff0fb23" providerId="ADAL" clId="{E2D56FE1-7C73-4963-8283-80815961A93C}" dt="2022-09-17T19:15:19.400" v="15" actId="20577"/>
          <ac:spMkLst>
            <pc:docMk/>
            <pc:sldMk cId="11410116" sldId="263"/>
            <ac:spMk id="2" creationId="{5EAF5D6B-62E7-B5BE-CFAE-70A44AF8F307}"/>
          </ac:spMkLst>
        </pc:spChg>
        <pc:spChg chg="add mod">
          <ac:chgData name="Tom Hazlewood" userId="02b83c46-3e23-4307-a798-c6978ff0fb23" providerId="ADAL" clId="{E2D56FE1-7C73-4963-8283-80815961A93C}" dt="2022-09-17T19:19:18.843" v="68" actId="20577"/>
          <ac:spMkLst>
            <pc:docMk/>
            <pc:sldMk cId="11410116" sldId="263"/>
            <ac:spMk id="8" creationId="{8A653997-DF80-A2DB-DC06-26BF7CBC5012}"/>
          </ac:spMkLst>
        </pc:spChg>
        <pc:spChg chg="add mod">
          <ac:chgData name="Tom Hazlewood" userId="02b83c46-3e23-4307-a798-c6978ff0fb23" providerId="ADAL" clId="{E2D56FE1-7C73-4963-8283-80815961A93C}" dt="2022-09-17T19:23:59.542" v="120" actId="20577"/>
          <ac:spMkLst>
            <pc:docMk/>
            <pc:sldMk cId="11410116" sldId="263"/>
            <ac:spMk id="24" creationId="{CD440AB7-652F-E900-37DD-1814D19AA92B}"/>
          </ac:spMkLst>
        </pc:spChg>
        <pc:spChg chg="add del">
          <ac:chgData name="Tom Hazlewood" userId="02b83c46-3e23-4307-a798-c6978ff0fb23" providerId="ADAL" clId="{E2D56FE1-7C73-4963-8283-80815961A93C}" dt="2022-09-17T19:26:51.584" v="132" actId="478"/>
          <ac:spMkLst>
            <pc:docMk/>
            <pc:sldMk cId="11410116" sldId="263"/>
            <ac:spMk id="31" creationId="{8AFDE7FE-0713-C139-A4A7-315BEA1EEFF5}"/>
          </ac:spMkLst>
        </pc:spChg>
        <pc:picChg chg="add mod">
          <ac:chgData name="Tom Hazlewood" userId="02b83c46-3e23-4307-a798-c6978ff0fb23" providerId="ADAL" clId="{E2D56FE1-7C73-4963-8283-80815961A93C}" dt="2022-09-17T19:17:14.521" v="29" actId="1076"/>
          <ac:picMkLst>
            <pc:docMk/>
            <pc:sldMk cId="11410116" sldId="263"/>
            <ac:picMk id="3" creationId="{5AF80467-2B00-DB0D-85C2-F883C73F609E}"/>
          </ac:picMkLst>
        </pc:picChg>
        <pc:picChg chg="add mod">
          <ac:chgData name="Tom Hazlewood" userId="02b83c46-3e23-4307-a798-c6978ff0fb23" providerId="ADAL" clId="{E2D56FE1-7C73-4963-8283-80815961A93C}" dt="2022-09-17T19:18:57.113" v="51" actId="1076"/>
          <ac:picMkLst>
            <pc:docMk/>
            <pc:sldMk cId="11410116" sldId="263"/>
            <ac:picMk id="4" creationId="{12218403-01E7-38CB-E7EE-D44ADF6B7979}"/>
          </ac:picMkLst>
        </pc:picChg>
        <pc:picChg chg="add mod">
          <ac:chgData name="Tom Hazlewood" userId="02b83c46-3e23-4307-a798-c6978ff0fb23" providerId="ADAL" clId="{E2D56FE1-7C73-4963-8283-80815961A93C}" dt="2022-09-17T19:26:07.078" v="127" actId="14100"/>
          <ac:picMkLst>
            <pc:docMk/>
            <pc:sldMk cId="11410116" sldId="263"/>
            <ac:picMk id="11" creationId="{9A7CB252-BDC1-2570-554A-F51911B751FE}"/>
          </ac:picMkLst>
        </pc:picChg>
        <pc:picChg chg="add mod">
          <ac:chgData name="Tom Hazlewood" userId="02b83c46-3e23-4307-a798-c6978ff0fb23" providerId="ADAL" clId="{E2D56FE1-7C73-4963-8283-80815961A93C}" dt="2022-09-17T19:19:56.087" v="72" actId="1076"/>
          <ac:picMkLst>
            <pc:docMk/>
            <pc:sldMk cId="11410116" sldId="263"/>
            <ac:picMk id="13" creationId="{DB9E6EE8-8667-D9D2-F5DD-B914F00FDAE7}"/>
          </ac:picMkLst>
        </pc:picChg>
        <pc:picChg chg="add mod">
          <ac:chgData name="Tom Hazlewood" userId="02b83c46-3e23-4307-a798-c6978ff0fb23" providerId="ADAL" clId="{E2D56FE1-7C73-4963-8283-80815961A93C}" dt="2022-09-17T19:22:51.014" v="81" actId="1076"/>
          <ac:picMkLst>
            <pc:docMk/>
            <pc:sldMk cId="11410116" sldId="263"/>
            <ac:picMk id="16" creationId="{B9E4C3E2-508D-1251-0BC9-983EE9DA7661}"/>
          </ac:picMkLst>
        </pc:picChg>
        <pc:picChg chg="add mod">
          <ac:chgData name="Tom Hazlewood" userId="02b83c46-3e23-4307-a798-c6978ff0fb23" providerId="ADAL" clId="{E2D56FE1-7C73-4963-8283-80815961A93C}" dt="2022-09-17T19:23:40.661" v="86" actId="1076"/>
          <ac:picMkLst>
            <pc:docMk/>
            <pc:sldMk cId="11410116" sldId="263"/>
            <ac:picMk id="21" creationId="{78031374-BE71-72A5-46D7-3A44EC9572BF}"/>
          </ac:picMkLst>
        </pc:picChg>
        <pc:picChg chg="add mod">
          <ac:chgData name="Tom Hazlewood" userId="02b83c46-3e23-4307-a798-c6978ff0fb23" providerId="ADAL" clId="{E2D56FE1-7C73-4963-8283-80815961A93C}" dt="2022-09-17T19:16:18.983" v="22" actId="1076"/>
          <ac:picMkLst>
            <pc:docMk/>
            <pc:sldMk cId="11410116" sldId="263"/>
            <ac:picMk id="1026" creationId="{75E06DE2-40A8-BB40-48D2-E262852DAAEB}"/>
          </ac:picMkLst>
        </pc:picChg>
        <pc:picChg chg="add mod">
          <ac:chgData name="Tom Hazlewood" userId="02b83c46-3e23-4307-a798-c6978ff0fb23" providerId="ADAL" clId="{E2D56FE1-7C73-4963-8283-80815961A93C}" dt="2022-09-17T19:17:06.509" v="27" actId="14100"/>
          <ac:picMkLst>
            <pc:docMk/>
            <pc:sldMk cId="11410116" sldId="263"/>
            <ac:picMk id="1028" creationId="{FF8A91D9-6E35-3E74-F368-759A0D66796B}"/>
          </ac:picMkLst>
        </pc:picChg>
        <pc:picChg chg="add mod">
          <ac:chgData name="Tom Hazlewood" userId="02b83c46-3e23-4307-a798-c6978ff0fb23" providerId="ADAL" clId="{E2D56FE1-7C73-4963-8283-80815961A93C}" dt="2022-09-17T19:18:47.280" v="49" actId="14100"/>
          <ac:picMkLst>
            <pc:docMk/>
            <pc:sldMk cId="11410116" sldId="263"/>
            <ac:picMk id="1030" creationId="{42886EA4-2BA4-F50E-87AC-92463A1ACC0E}"/>
          </ac:picMkLst>
        </pc:picChg>
        <pc:picChg chg="add mod">
          <ac:chgData name="Tom Hazlewood" userId="02b83c46-3e23-4307-a798-c6978ff0fb23" providerId="ADAL" clId="{E2D56FE1-7C73-4963-8283-80815961A93C}" dt="2022-09-17T19:21:25.321" v="75" actId="14100"/>
          <ac:picMkLst>
            <pc:docMk/>
            <pc:sldMk cId="11410116" sldId="263"/>
            <ac:picMk id="1032" creationId="{0E8D186B-A1A4-71AE-98BD-A0708C92A905}"/>
          </ac:picMkLst>
        </pc:picChg>
        <pc:picChg chg="add mod">
          <ac:chgData name="Tom Hazlewood" userId="02b83c46-3e23-4307-a798-c6978ff0fb23" providerId="ADAL" clId="{E2D56FE1-7C73-4963-8283-80815961A93C}" dt="2022-09-17T19:22:40.783" v="79" actId="14100"/>
          <ac:picMkLst>
            <pc:docMk/>
            <pc:sldMk cId="11410116" sldId="263"/>
            <ac:picMk id="1034" creationId="{23A75B59-64ED-286B-1FCB-9FA5FAC9E769}"/>
          </ac:picMkLst>
        </pc:picChg>
        <pc:picChg chg="add mod">
          <ac:chgData name="Tom Hazlewood" userId="02b83c46-3e23-4307-a798-c6978ff0fb23" providerId="ADAL" clId="{E2D56FE1-7C73-4963-8283-80815961A93C}" dt="2022-09-17T19:23:29.304" v="84" actId="1076"/>
          <ac:picMkLst>
            <pc:docMk/>
            <pc:sldMk cId="11410116" sldId="263"/>
            <ac:picMk id="1036" creationId="{8A4E969B-6114-B42D-D873-F259A89D0A30}"/>
          </ac:picMkLst>
        </pc:picChg>
        <pc:picChg chg="add mod">
          <ac:chgData name="Tom Hazlewood" userId="02b83c46-3e23-4307-a798-c6978ff0fb23" providerId="ADAL" clId="{E2D56FE1-7C73-4963-8283-80815961A93C}" dt="2022-09-17T19:25:19.918" v="125" actId="1076"/>
          <ac:picMkLst>
            <pc:docMk/>
            <pc:sldMk cId="11410116" sldId="263"/>
            <ac:picMk id="1038" creationId="{E590D0AC-507D-27EF-806D-69E7D7F67949}"/>
          </ac:picMkLst>
        </pc:picChg>
        <pc:picChg chg="add mod">
          <ac:chgData name="Tom Hazlewood" userId="02b83c46-3e23-4307-a798-c6978ff0fb23" providerId="ADAL" clId="{E2D56FE1-7C73-4963-8283-80815961A93C}" dt="2022-09-17T19:26:17.859" v="130" actId="1076"/>
          <ac:picMkLst>
            <pc:docMk/>
            <pc:sldMk cId="11410116" sldId="263"/>
            <ac:picMk id="1040" creationId="{AF2A969C-4D65-6209-EDD6-A30A50B6D7D1}"/>
          </ac:picMkLst>
        </pc:picChg>
        <pc:picChg chg="add mod">
          <ac:chgData name="Tom Hazlewood" userId="02b83c46-3e23-4307-a798-c6978ff0fb23" providerId="ADAL" clId="{E2D56FE1-7C73-4963-8283-80815961A93C}" dt="2022-09-17T19:28:34.594" v="142" actId="1037"/>
          <ac:picMkLst>
            <pc:docMk/>
            <pc:sldMk cId="11410116" sldId="263"/>
            <ac:picMk id="2049" creationId="{3AD6032A-E662-7176-B988-E27F1B9A8764}"/>
          </ac:picMkLst>
        </pc:picChg>
        <pc:picChg chg="add mod">
          <ac:chgData name="Tom Hazlewood" userId="02b83c46-3e23-4307-a798-c6978ff0fb23" providerId="ADAL" clId="{E2D56FE1-7C73-4963-8283-80815961A93C}" dt="2022-09-17T19:28:41.938" v="144" actId="1076"/>
          <ac:picMkLst>
            <pc:docMk/>
            <pc:sldMk cId="11410116" sldId="263"/>
            <ac:picMk id="2050" creationId="{50349EB1-0CF7-A6E3-040A-A7269A2DEDFB}"/>
          </ac:picMkLst>
        </pc:picChg>
        <pc:picChg chg="add mod">
          <ac:chgData name="Tom Hazlewood" userId="02b83c46-3e23-4307-a798-c6978ff0fb23" providerId="ADAL" clId="{E2D56FE1-7C73-4963-8283-80815961A93C}" dt="2022-09-17T19:28:48.217" v="146" actId="1076"/>
          <ac:picMkLst>
            <pc:docMk/>
            <pc:sldMk cId="11410116" sldId="263"/>
            <ac:picMk id="2051" creationId="{E5071ED1-9A59-A057-935C-F7BB50AFAA5C}"/>
          </ac:picMkLst>
        </pc:picChg>
      </pc:sldChg>
      <pc:sldChg chg="addSp delSp modSp new mod">
        <pc:chgData name="Tom Hazlewood" userId="02b83c46-3e23-4307-a798-c6978ff0fb23" providerId="ADAL" clId="{E2D56FE1-7C73-4963-8283-80815961A93C}" dt="2022-09-18T10:03:35.413" v="1401" actId="1076"/>
        <pc:sldMkLst>
          <pc:docMk/>
          <pc:sldMk cId="2816765006" sldId="264"/>
        </pc:sldMkLst>
        <pc:spChg chg="del">
          <ac:chgData name="Tom Hazlewood" userId="02b83c46-3e23-4307-a798-c6978ff0fb23" providerId="ADAL" clId="{E2D56FE1-7C73-4963-8283-80815961A93C}" dt="2022-09-17T19:30:28.018" v="148" actId="478"/>
          <ac:spMkLst>
            <pc:docMk/>
            <pc:sldMk cId="2816765006" sldId="264"/>
            <ac:spMk id="2" creationId="{72875F2D-306B-D9BE-336A-D76BC76BF018}"/>
          </ac:spMkLst>
        </pc:spChg>
        <pc:spChg chg="del">
          <ac:chgData name="Tom Hazlewood" userId="02b83c46-3e23-4307-a798-c6978ff0fb23" providerId="ADAL" clId="{E2D56FE1-7C73-4963-8283-80815961A93C}" dt="2022-09-17T19:30:29.880" v="149" actId="478"/>
          <ac:spMkLst>
            <pc:docMk/>
            <pc:sldMk cId="2816765006" sldId="264"/>
            <ac:spMk id="3" creationId="{6B53B294-59DD-3AE2-25BC-54987488A4E9}"/>
          </ac:spMkLst>
        </pc:spChg>
        <pc:spChg chg="add mod">
          <ac:chgData name="Tom Hazlewood" userId="02b83c46-3e23-4307-a798-c6978ff0fb23" providerId="ADAL" clId="{E2D56FE1-7C73-4963-8283-80815961A93C}" dt="2022-09-17T19:31:35.855" v="170" actId="20577"/>
          <ac:spMkLst>
            <pc:docMk/>
            <pc:sldMk cId="2816765006" sldId="264"/>
            <ac:spMk id="4" creationId="{D32B6E2C-95C6-BB40-9524-FF7B71776BA7}"/>
          </ac:spMkLst>
        </pc:spChg>
        <pc:spChg chg="add mod">
          <ac:chgData name="Tom Hazlewood" userId="02b83c46-3e23-4307-a798-c6978ff0fb23" providerId="ADAL" clId="{E2D56FE1-7C73-4963-8283-80815961A93C}" dt="2022-09-17T19:54:14.745" v="224" actId="20577"/>
          <ac:spMkLst>
            <pc:docMk/>
            <pc:sldMk cId="2816765006" sldId="264"/>
            <ac:spMk id="9" creationId="{B3460933-E80B-F734-0EBB-20A4D02B6FD7}"/>
          </ac:spMkLst>
        </pc:spChg>
        <pc:spChg chg="add mod">
          <ac:chgData name="Tom Hazlewood" userId="02b83c46-3e23-4307-a798-c6978ff0fb23" providerId="ADAL" clId="{E2D56FE1-7C73-4963-8283-80815961A93C}" dt="2022-09-17T19:58:46.482" v="272" actId="20577"/>
          <ac:spMkLst>
            <pc:docMk/>
            <pc:sldMk cId="2816765006" sldId="264"/>
            <ac:spMk id="11" creationId="{2A411B67-858C-C7ED-6242-7438F13E0747}"/>
          </ac:spMkLst>
        </pc:spChg>
        <pc:spChg chg="add mod">
          <ac:chgData name="Tom Hazlewood" userId="02b83c46-3e23-4307-a798-c6978ff0fb23" providerId="ADAL" clId="{E2D56FE1-7C73-4963-8283-80815961A93C}" dt="2022-09-17T20:02:10.956" v="315" actId="14100"/>
          <ac:spMkLst>
            <pc:docMk/>
            <pc:sldMk cId="2816765006" sldId="264"/>
            <ac:spMk id="12" creationId="{FFF364D3-1211-9EB3-ABEC-5783DEBF303D}"/>
          </ac:spMkLst>
        </pc:spChg>
        <pc:spChg chg="add mod">
          <ac:chgData name="Tom Hazlewood" userId="02b83c46-3e23-4307-a798-c6978ff0fb23" providerId="ADAL" clId="{E2D56FE1-7C73-4963-8283-80815961A93C}" dt="2022-09-17T20:15:35.679" v="488" actId="14100"/>
          <ac:spMkLst>
            <pc:docMk/>
            <pc:sldMk cId="2816765006" sldId="264"/>
            <ac:spMk id="14" creationId="{C2BB79FB-D64B-8C04-A411-283EF27CB197}"/>
          </ac:spMkLst>
        </pc:spChg>
        <pc:spChg chg="add del mod">
          <ac:chgData name="Tom Hazlewood" userId="02b83c46-3e23-4307-a798-c6978ff0fb23" providerId="ADAL" clId="{E2D56FE1-7C73-4963-8283-80815961A93C}" dt="2022-09-17T20:16:13.821" v="536" actId="478"/>
          <ac:spMkLst>
            <pc:docMk/>
            <pc:sldMk cId="2816765006" sldId="264"/>
            <ac:spMk id="15" creationId="{B27F1E3F-A914-4E05-DDBC-C1D9C9F83FFD}"/>
          </ac:spMkLst>
        </pc:spChg>
        <pc:spChg chg="add mod">
          <ac:chgData name="Tom Hazlewood" userId="02b83c46-3e23-4307-a798-c6978ff0fb23" providerId="ADAL" clId="{E2D56FE1-7C73-4963-8283-80815961A93C}" dt="2022-09-17T20:16:24.188" v="537" actId="1076"/>
          <ac:spMkLst>
            <pc:docMk/>
            <pc:sldMk cId="2816765006" sldId="264"/>
            <ac:spMk id="18" creationId="{58B375D2-9855-FF19-0E6D-B2A65BA2D813}"/>
          </ac:spMkLst>
        </pc:spChg>
        <pc:spChg chg="add del mod">
          <ac:chgData name="Tom Hazlewood" userId="02b83c46-3e23-4307-a798-c6978ff0fb23" providerId="ADAL" clId="{E2D56FE1-7C73-4963-8283-80815961A93C}" dt="2022-09-17T20:15:43.622" v="524" actId="478"/>
          <ac:spMkLst>
            <pc:docMk/>
            <pc:sldMk cId="2816765006" sldId="264"/>
            <ac:spMk id="20" creationId="{336C1FE0-5645-6E22-3A7C-027587426725}"/>
          </ac:spMkLst>
        </pc:spChg>
        <pc:spChg chg="add mod">
          <ac:chgData name="Tom Hazlewood" userId="02b83c46-3e23-4307-a798-c6978ff0fb23" providerId="ADAL" clId="{E2D56FE1-7C73-4963-8283-80815961A93C}" dt="2022-09-17T20:15:57.250" v="528" actId="20577"/>
          <ac:spMkLst>
            <pc:docMk/>
            <pc:sldMk cId="2816765006" sldId="264"/>
            <ac:spMk id="21" creationId="{CCCE10A5-5051-9EDE-70FF-6001A8AF754B}"/>
          </ac:spMkLst>
        </pc:spChg>
        <pc:spChg chg="add mod">
          <ac:chgData name="Tom Hazlewood" userId="02b83c46-3e23-4307-a798-c6978ff0fb23" providerId="ADAL" clId="{E2D56FE1-7C73-4963-8283-80815961A93C}" dt="2022-09-17T20:22:59.696" v="697" actId="1038"/>
          <ac:spMkLst>
            <pc:docMk/>
            <pc:sldMk cId="2816765006" sldId="264"/>
            <ac:spMk id="24" creationId="{0BBF81BD-8A91-0AE2-213B-2903A01F561C}"/>
          </ac:spMkLst>
        </pc:spChg>
        <pc:spChg chg="add mod">
          <ac:chgData name="Tom Hazlewood" userId="02b83c46-3e23-4307-a798-c6978ff0fb23" providerId="ADAL" clId="{E2D56FE1-7C73-4963-8283-80815961A93C}" dt="2022-09-17T20:23:05.529" v="708" actId="1038"/>
          <ac:spMkLst>
            <pc:docMk/>
            <pc:sldMk cId="2816765006" sldId="264"/>
            <ac:spMk id="26" creationId="{8A4AB45F-F36C-9B9E-9084-0010DC9D1C3D}"/>
          </ac:spMkLst>
        </pc:spChg>
        <pc:spChg chg="add mod">
          <ac:chgData name="Tom Hazlewood" userId="02b83c46-3e23-4307-a798-c6978ff0fb23" providerId="ADAL" clId="{E2D56FE1-7C73-4963-8283-80815961A93C}" dt="2022-09-18T07:32:09.045" v="752" actId="1036"/>
          <ac:spMkLst>
            <pc:docMk/>
            <pc:sldMk cId="2816765006" sldId="264"/>
            <ac:spMk id="28" creationId="{17156CE5-CB71-3990-FF5A-06F0FFCEE08E}"/>
          </ac:spMkLst>
        </pc:spChg>
        <pc:spChg chg="add mod">
          <ac:chgData name="Tom Hazlewood" userId="02b83c46-3e23-4307-a798-c6978ff0fb23" providerId="ADAL" clId="{E2D56FE1-7C73-4963-8283-80815961A93C}" dt="2022-09-18T07:40:13.584" v="840" actId="1037"/>
          <ac:spMkLst>
            <pc:docMk/>
            <pc:sldMk cId="2816765006" sldId="264"/>
            <ac:spMk id="2048" creationId="{CA73CA0F-A937-90DC-E83E-3BEB466CAF38}"/>
          </ac:spMkLst>
        </pc:spChg>
        <pc:spChg chg="add mod">
          <ac:chgData name="Tom Hazlewood" userId="02b83c46-3e23-4307-a798-c6978ff0fb23" providerId="ADAL" clId="{E2D56FE1-7C73-4963-8283-80815961A93C}" dt="2022-09-18T07:40:49.872" v="904" actId="14100"/>
          <ac:spMkLst>
            <pc:docMk/>
            <pc:sldMk cId="2816765006" sldId="264"/>
            <ac:spMk id="2049" creationId="{877CAC7B-DEBD-A47C-FD4A-ADF8FBCEA6BA}"/>
          </ac:spMkLst>
        </pc:spChg>
        <pc:spChg chg="add mod">
          <ac:chgData name="Tom Hazlewood" userId="02b83c46-3e23-4307-a798-c6978ff0fb23" providerId="ADAL" clId="{E2D56FE1-7C73-4963-8283-80815961A93C}" dt="2022-09-18T07:48:05.335" v="1098" actId="113"/>
          <ac:spMkLst>
            <pc:docMk/>
            <pc:sldMk cId="2816765006" sldId="264"/>
            <ac:spMk id="2051" creationId="{6386AF52-FBF2-C4DE-07E2-724469222F6F}"/>
          </ac:spMkLst>
        </pc:spChg>
        <pc:spChg chg="add del mod">
          <ac:chgData name="Tom Hazlewood" userId="02b83c46-3e23-4307-a798-c6978ff0fb23" providerId="ADAL" clId="{E2D56FE1-7C73-4963-8283-80815961A93C}" dt="2022-09-18T07:38:39.038" v="817" actId="478"/>
          <ac:spMkLst>
            <pc:docMk/>
            <pc:sldMk cId="2816765006" sldId="264"/>
            <ac:spMk id="2053" creationId="{B8DD5D19-2B08-58CA-335A-280502AD969A}"/>
          </ac:spMkLst>
        </pc:spChg>
        <pc:spChg chg="add mod">
          <ac:chgData name="Tom Hazlewood" userId="02b83c46-3e23-4307-a798-c6978ff0fb23" providerId="ADAL" clId="{E2D56FE1-7C73-4963-8283-80815961A93C}" dt="2022-09-18T07:42:19.433" v="1074" actId="14100"/>
          <ac:spMkLst>
            <pc:docMk/>
            <pc:sldMk cId="2816765006" sldId="264"/>
            <ac:spMk id="2057" creationId="{155A307B-32E3-3B92-850A-643EF68D321B}"/>
          </ac:spMkLst>
        </pc:spChg>
        <pc:spChg chg="add mod">
          <ac:chgData name="Tom Hazlewood" userId="02b83c46-3e23-4307-a798-c6978ff0fb23" providerId="ADAL" clId="{E2D56FE1-7C73-4963-8283-80815961A93C}" dt="2022-09-18T07:44:15.020" v="1088" actId="20577"/>
          <ac:spMkLst>
            <pc:docMk/>
            <pc:sldMk cId="2816765006" sldId="264"/>
            <ac:spMk id="2059" creationId="{CA77D813-EBED-4D27-6437-F329C49103F3}"/>
          </ac:spMkLst>
        </pc:spChg>
        <pc:spChg chg="add mod">
          <ac:chgData name="Tom Hazlewood" userId="02b83c46-3e23-4307-a798-c6978ff0fb23" providerId="ADAL" clId="{E2D56FE1-7C73-4963-8283-80815961A93C}" dt="2022-09-18T07:48:30.223" v="1126" actId="1038"/>
          <ac:spMkLst>
            <pc:docMk/>
            <pc:sldMk cId="2816765006" sldId="264"/>
            <ac:spMk id="2061" creationId="{7F8B5E58-4F8E-4F02-14B7-4BB8B75EBD8C}"/>
          </ac:spMkLst>
        </pc:spChg>
        <pc:spChg chg="add mod">
          <ac:chgData name="Tom Hazlewood" userId="02b83c46-3e23-4307-a798-c6978ff0fb23" providerId="ADAL" clId="{E2D56FE1-7C73-4963-8283-80815961A93C}" dt="2022-09-18T09:57:35.130" v="1193" actId="1076"/>
          <ac:spMkLst>
            <pc:docMk/>
            <pc:sldMk cId="2816765006" sldId="264"/>
            <ac:spMk id="2065" creationId="{EC46D2D1-DE99-B147-F780-FAA432F591FB}"/>
          </ac:spMkLst>
        </pc:spChg>
        <pc:spChg chg="add mod">
          <ac:chgData name="Tom Hazlewood" userId="02b83c46-3e23-4307-a798-c6978ff0fb23" providerId="ADAL" clId="{E2D56FE1-7C73-4963-8283-80815961A93C}" dt="2022-09-18T09:59:59.889" v="1323" actId="14100"/>
          <ac:spMkLst>
            <pc:docMk/>
            <pc:sldMk cId="2816765006" sldId="264"/>
            <ac:spMk id="2079" creationId="{AE8C2ECA-F1D4-6B7F-F4CA-80535999758A}"/>
          </ac:spMkLst>
        </pc:spChg>
        <pc:spChg chg="add mod">
          <ac:chgData name="Tom Hazlewood" userId="02b83c46-3e23-4307-a798-c6978ff0fb23" providerId="ADAL" clId="{E2D56FE1-7C73-4963-8283-80815961A93C}" dt="2022-09-18T10:01:24.751" v="1380" actId="1036"/>
          <ac:spMkLst>
            <pc:docMk/>
            <pc:sldMk cId="2816765006" sldId="264"/>
            <ac:spMk id="2081" creationId="{CB087340-4BAE-519C-41B7-FD3D81B1E618}"/>
          </ac:spMkLst>
        </pc:spChg>
        <pc:picChg chg="add mod">
          <ac:chgData name="Tom Hazlewood" userId="02b83c46-3e23-4307-a798-c6978ff0fb23" providerId="ADAL" clId="{E2D56FE1-7C73-4963-8283-80815961A93C}" dt="2022-09-18T09:53:18.600" v="1140" actId="1076"/>
          <ac:picMkLst>
            <pc:docMk/>
            <pc:sldMk cId="2816765006" sldId="264"/>
            <ac:picMk id="2" creationId="{6905371F-D300-4F8E-C2B1-9EDCA150D289}"/>
          </ac:picMkLst>
        </pc:picChg>
        <pc:picChg chg="add mod">
          <ac:chgData name="Tom Hazlewood" userId="02b83c46-3e23-4307-a798-c6978ff0fb23" providerId="ADAL" clId="{E2D56FE1-7C73-4963-8283-80815961A93C}" dt="2022-09-17T19:31:57.994" v="178" actId="1035"/>
          <ac:picMkLst>
            <pc:docMk/>
            <pc:sldMk cId="2816765006" sldId="264"/>
            <ac:picMk id="5" creationId="{061F5552-1C9B-D228-BC51-E4F5CA0172DE}"/>
          </ac:picMkLst>
        </pc:picChg>
        <pc:picChg chg="add mod">
          <ac:chgData name="Tom Hazlewood" userId="02b83c46-3e23-4307-a798-c6978ff0fb23" providerId="ADAL" clId="{E2D56FE1-7C73-4963-8283-80815961A93C}" dt="2022-09-17T19:46:21.258" v="191" actId="1076"/>
          <ac:picMkLst>
            <pc:docMk/>
            <pc:sldMk cId="2816765006" sldId="264"/>
            <ac:picMk id="6" creationId="{32C04F68-045A-4348-0665-262B9A3EDA97}"/>
          </ac:picMkLst>
        </pc:picChg>
        <pc:picChg chg="add mod">
          <ac:chgData name="Tom Hazlewood" userId="02b83c46-3e23-4307-a798-c6978ff0fb23" providerId="ADAL" clId="{E2D56FE1-7C73-4963-8283-80815961A93C}" dt="2022-09-17T19:49:41.830" v="198" actId="1076"/>
          <ac:picMkLst>
            <pc:docMk/>
            <pc:sldMk cId="2816765006" sldId="264"/>
            <ac:picMk id="7" creationId="{F0F4A518-0FCE-8BF2-185A-A630329DA67B}"/>
          </ac:picMkLst>
        </pc:picChg>
        <pc:picChg chg="add mod">
          <ac:chgData name="Tom Hazlewood" userId="02b83c46-3e23-4307-a798-c6978ff0fb23" providerId="ADAL" clId="{E2D56FE1-7C73-4963-8283-80815961A93C}" dt="2022-09-17T19:52:27.149" v="210" actId="1076"/>
          <ac:picMkLst>
            <pc:docMk/>
            <pc:sldMk cId="2816765006" sldId="264"/>
            <ac:picMk id="8" creationId="{741DC7E7-0597-BEBD-F351-AE0DC657183B}"/>
          </ac:picMkLst>
        </pc:picChg>
        <pc:picChg chg="add mod">
          <ac:chgData name="Tom Hazlewood" userId="02b83c46-3e23-4307-a798-c6978ff0fb23" providerId="ADAL" clId="{E2D56FE1-7C73-4963-8283-80815961A93C}" dt="2022-09-17T19:58:16.758" v="255" actId="1076"/>
          <ac:picMkLst>
            <pc:docMk/>
            <pc:sldMk cId="2816765006" sldId="264"/>
            <ac:picMk id="10" creationId="{570645B2-8061-CAC4-D69E-6E4E4A70AE4D}"/>
          </ac:picMkLst>
        </pc:picChg>
        <pc:picChg chg="add mod">
          <ac:chgData name="Tom Hazlewood" userId="02b83c46-3e23-4307-a798-c6978ff0fb23" providerId="ADAL" clId="{E2D56FE1-7C73-4963-8283-80815961A93C}" dt="2022-09-17T20:09:23.500" v="394" actId="14100"/>
          <ac:picMkLst>
            <pc:docMk/>
            <pc:sldMk cId="2816765006" sldId="264"/>
            <ac:picMk id="13" creationId="{751493FB-0F9E-6A56-BE7A-4CA957D94823}"/>
          </ac:picMkLst>
        </pc:picChg>
        <pc:picChg chg="add del mod">
          <ac:chgData name="Tom Hazlewood" userId="02b83c46-3e23-4307-a798-c6978ff0fb23" providerId="ADAL" clId="{E2D56FE1-7C73-4963-8283-80815961A93C}" dt="2022-09-17T20:16:11.936" v="534" actId="478"/>
          <ac:picMkLst>
            <pc:docMk/>
            <pc:sldMk cId="2816765006" sldId="264"/>
            <ac:picMk id="16" creationId="{C0A0BEAC-809D-48B1-4693-4B22793B4A18}"/>
          </ac:picMkLst>
        </pc:picChg>
        <pc:picChg chg="add mod">
          <ac:chgData name="Tom Hazlewood" userId="02b83c46-3e23-4307-a798-c6978ff0fb23" providerId="ADAL" clId="{E2D56FE1-7C73-4963-8283-80815961A93C}" dt="2022-09-17T20:16:24.188" v="537" actId="1076"/>
          <ac:picMkLst>
            <pc:docMk/>
            <pc:sldMk cId="2816765006" sldId="264"/>
            <ac:picMk id="17" creationId="{72CA3D63-15D8-820E-FA2D-80DEF1CE3802}"/>
          </ac:picMkLst>
        </pc:picChg>
        <pc:picChg chg="add mod">
          <ac:chgData name="Tom Hazlewood" userId="02b83c46-3e23-4307-a798-c6978ff0fb23" providerId="ADAL" clId="{E2D56FE1-7C73-4963-8283-80815961A93C}" dt="2022-09-17T20:22:36.770" v="623" actId="1037"/>
          <ac:picMkLst>
            <pc:docMk/>
            <pc:sldMk cId="2816765006" sldId="264"/>
            <ac:picMk id="19" creationId="{A7D6F112-4B65-E633-F017-DB160E8A122E}"/>
          </ac:picMkLst>
        </pc:picChg>
        <pc:picChg chg="add mod">
          <ac:chgData name="Tom Hazlewood" userId="02b83c46-3e23-4307-a798-c6978ff0fb23" providerId="ADAL" clId="{E2D56FE1-7C73-4963-8283-80815961A93C}" dt="2022-09-17T20:16:08.382" v="533" actId="1038"/>
          <ac:picMkLst>
            <pc:docMk/>
            <pc:sldMk cId="2816765006" sldId="264"/>
            <ac:picMk id="22" creationId="{609499C4-3301-0EFE-061A-4D2F8D09647A}"/>
          </ac:picMkLst>
        </pc:picChg>
        <pc:picChg chg="add mod">
          <ac:chgData name="Tom Hazlewood" userId="02b83c46-3e23-4307-a798-c6978ff0fb23" providerId="ADAL" clId="{E2D56FE1-7C73-4963-8283-80815961A93C}" dt="2022-09-17T20:22:52.118" v="674" actId="1037"/>
          <ac:picMkLst>
            <pc:docMk/>
            <pc:sldMk cId="2816765006" sldId="264"/>
            <ac:picMk id="23" creationId="{37010ADC-5BAB-3E34-BA9B-CC3B314066BC}"/>
          </ac:picMkLst>
        </pc:picChg>
        <pc:picChg chg="add mod">
          <ac:chgData name="Tom Hazlewood" userId="02b83c46-3e23-4307-a798-c6978ff0fb23" providerId="ADAL" clId="{E2D56FE1-7C73-4963-8283-80815961A93C}" dt="2022-09-17T20:23:05.529" v="708" actId="1038"/>
          <ac:picMkLst>
            <pc:docMk/>
            <pc:sldMk cId="2816765006" sldId="264"/>
            <ac:picMk id="25" creationId="{C2568BFF-9D12-7757-65BD-589DBB7BA761}"/>
          </ac:picMkLst>
        </pc:picChg>
        <pc:picChg chg="add mod">
          <ac:chgData name="Tom Hazlewood" userId="02b83c46-3e23-4307-a798-c6978ff0fb23" providerId="ADAL" clId="{E2D56FE1-7C73-4963-8283-80815961A93C}" dt="2022-09-17T20:23:17.898" v="714" actId="1037"/>
          <ac:picMkLst>
            <pc:docMk/>
            <pc:sldMk cId="2816765006" sldId="264"/>
            <ac:picMk id="27" creationId="{4CD3B418-F3D2-746F-31D2-B28F2290C45A}"/>
          </ac:picMkLst>
        </pc:picChg>
        <pc:picChg chg="add mod">
          <ac:chgData name="Tom Hazlewood" userId="02b83c46-3e23-4307-a798-c6978ff0fb23" providerId="ADAL" clId="{E2D56FE1-7C73-4963-8283-80815961A93C}" dt="2022-09-18T07:32:09.045" v="752" actId="1036"/>
          <ac:picMkLst>
            <pc:docMk/>
            <pc:sldMk cId="2816765006" sldId="264"/>
            <ac:picMk id="29" creationId="{C227E1E3-D9A0-1B7B-ADD0-22F5F4AD2576}"/>
          </ac:picMkLst>
        </pc:picChg>
        <pc:picChg chg="add mod">
          <ac:chgData name="Tom Hazlewood" userId="02b83c46-3e23-4307-a798-c6978ff0fb23" providerId="ADAL" clId="{E2D56FE1-7C73-4963-8283-80815961A93C}" dt="2022-09-18T07:32:09.045" v="752" actId="1036"/>
          <ac:picMkLst>
            <pc:docMk/>
            <pc:sldMk cId="2816765006" sldId="264"/>
            <ac:picMk id="30" creationId="{AC73C028-7FC2-AE27-8E25-C5671951AD0F}"/>
          </ac:picMkLst>
        </pc:picChg>
        <pc:picChg chg="add mod">
          <ac:chgData name="Tom Hazlewood" userId="02b83c46-3e23-4307-a798-c6978ff0fb23" providerId="ADAL" clId="{E2D56FE1-7C73-4963-8283-80815961A93C}" dt="2022-09-18T07:40:09.628" v="828" actId="14100"/>
          <ac:picMkLst>
            <pc:docMk/>
            <pc:sldMk cId="2816765006" sldId="264"/>
            <ac:picMk id="31" creationId="{B6F68176-69CC-C354-088B-9EE10B67249A}"/>
          </ac:picMkLst>
        </pc:picChg>
        <pc:picChg chg="add mod">
          <ac:chgData name="Tom Hazlewood" userId="02b83c46-3e23-4307-a798-c6978ff0fb23" providerId="ADAL" clId="{E2D56FE1-7C73-4963-8283-80815961A93C}" dt="2022-09-18T09:53:02.459" v="1138" actId="14100"/>
          <ac:picMkLst>
            <pc:docMk/>
            <pc:sldMk cId="2816765006" sldId="264"/>
            <ac:picMk id="1026" creationId="{23AB5875-874F-1532-2887-A0737D141533}"/>
          </ac:picMkLst>
        </pc:picChg>
        <pc:picChg chg="add mod">
          <ac:chgData name="Tom Hazlewood" userId="02b83c46-3e23-4307-a798-c6978ff0fb23" providerId="ADAL" clId="{E2D56FE1-7C73-4963-8283-80815961A93C}" dt="2022-09-18T09:53:58.911" v="1144" actId="14100"/>
          <ac:picMkLst>
            <pc:docMk/>
            <pc:sldMk cId="2816765006" sldId="264"/>
            <ac:picMk id="1028" creationId="{795179E7-7A93-A099-7951-A48CBC9922BD}"/>
          </ac:picMkLst>
        </pc:picChg>
        <pc:picChg chg="add del mod">
          <ac:chgData name="Tom Hazlewood" userId="02b83c46-3e23-4307-a798-c6978ff0fb23" providerId="ADAL" clId="{E2D56FE1-7C73-4963-8283-80815961A93C}" dt="2022-09-18T09:56:09.098" v="1163" actId="478"/>
          <ac:picMkLst>
            <pc:docMk/>
            <pc:sldMk cId="2816765006" sldId="264"/>
            <ac:picMk id="1030" creationId="{6C7EB059-53C0-69BA-131D-D1B45A6B2679}"/>
          </ac:picMkLst>
        </pc:picChg>
        <pc:picChg chg="add mod">
          <ac:chgData name="Tom Hazlewood" userId="02b83c46-3e23-4307-a798-c6978ff0fb23" providerId="ADAL" clId="{E2D56FE1-7C73-4963-8283-80815961A93C}" dt="2022-09-18T09:56:50.057" v="1166" actId="1076"/>
          <ac:picMkLst>
            <pc:docMk/>
            <pc:sldMk cId="2816765006" sldId="264"/>
            <ac:picMk id="1032" creationId="{FAA5EF8E-5D85-CDF0-B3E7-C24AF795018B}"/>
          </ac:picMkLst>
        </pc:picChg>
        <pc:picChg chg="add mod">
          <ac:chgData name="Tom Hazlewood" userId="02b83c46-3e23-4307-a798-c6978ff0fb23" providerId="ADAL" clId="{E2D56FE1-7C73-4963-8283-80815961A93C}" dt="2022-09-18T10:00:49.457" v="1327" actId="14100"/>
          <ac:picMkLst>
            <pc:docMk/>
            <pc:sldMk cId="2816765006" sldId="264"/>
            <ac:picMk id="1034" creationId="{38119D2A-F731-0C91-66D0-98DC138F5327}"/>
          </ac:picMkLst>
        </pc:picChg>
        <pc:picChg chg="add mod">
          <ac:chgData name="Tom Hazlewood" userId="02b83c46-3e23-4307-a798-c6978ff0fb23" providerId="ADAL" clId="{E2D56FE1-7C73-4963-8283-80815961A93C}" dt="2022-09-18T10:02:07.135" v="1396" actId="1037"/>
          <ac:picMkLst>
            <pc:docMk/>
            <pc:sldMk cId="2816765006" sldId="264"/>
            <ac:picMk id="1036" creationId="{81BFA648-242F-A206-2DC7-008AF6B4FC82}"/>
          </ac:picMkLst>
        </pc:picChg>
        <pc:picChg chg="add mod">
          <ac:chgData name="Tom Hazlewood" userId="02b83c46-3e23-4307-a798-c6978ff0fb23" providerId="ADAL" clId="{E2D56FE1-7C73-4963-8283-80815961A93C}" dt="2022-09-18T10:02:48.789" v="1399" actId="1076"/>
          <ac:picMkLst>
            <pc:docMk/>
            <pc:sldMk cId="2816765006" sldId="264"/>
            <ac:picMk id="1038" creationId="{C1CD7968-39BD-8D07-30B8-1D08D5EB5784}"/>
          </ac:picMkLst>
        </pc:picChg>
        <pc:picChg chg="add mod">
          <ac:chgData name="Tom Hazlewood" userId="02b83c46-3e23-4307-a798-c6978ff0fb23" providerId="ADAL" clId="{E2D56FE1-7C73-4963-8283-80815961A93C}" dt="2022-09-17T19:31:17.730" v="153" actId="14100"/>
          <ac:picMkLst>
            <pc:docMk/>
            <pc:sldMk cId="2816765006" sldId="264"/>
            <ac:picMk id="2050" creationId="{B90A647C-B554-6606-966C-57173E2F7D5D}"/>
          </ac:picMkLst>
        </pc:picChg>
        <pc:picChg chg="add mod">
          <ac:chgData name="Tom Hazlewood" userId="02b83c46-3e23-4307-a798-c6978ff0fb23" providerId="ADAL" clId="{E2D56FE1-7C73-4963-8283-80815961A93C}" dt="2022-09-17T19:32:47.067" v="182" actId="14100"/>
          <ac:picMkLst>
            <pc:docMk/>
            <pc:sldMk cId="2816765006" sldId="264"/>
            <ac:picMk id="2052" creationId="{DF927947-82FC-7E4D-FBD4-5BE13E2DDD70}"/>
          </ac:picMkLst>
        </pc:picChg>
        <pc:picChg chg="add mod">
          <ac:chgData name="Tom Hazlewood" userId="02b83c46-3e23-4307-a798-c6978ff0fb23" providerId="ADAL" clId="{E2D56FE1-7C73-4963-8283-80815961A93C}" dt="2022-09-18T09:56:57.318" v="1168" actId="1076"/>
          <ac:picMkLst>
            <pc:docMk/>
            <pc:sldMk cId="2816765006" sldId="264"/>
            <ac:picMk id="2053" creationId="{5832AD59-47DB-32E2-29BB-7FC3F5D10262}"/>
          </ac:picMkLst>
        </pc:picChg>
        <pc:picChg chg="add mod">
          <ac:chgData name="Tom Hazlewood" userId="02b83c46-3e23-4307-a798-c6978ff0fb23" providerId="ADAL" clId="{E2D56FE1-7C73-4963-8283-80815961A93C}" dt="2022-09-17T19:46:01.372" v="187" actId="14100"/>
          <ac:picMkLst>
            <pc:docMk/>
            <pc:sldMk cId="2816765006" sldId="264"/>
            <ac:picMk id="2054" creationId="{C995C151-174D-9B3C-6437-A91FD4961CD3}"/>
          </ac:picMkLst>
        </pc:picChg>
        <pc:picChg chg="add mod">
          <ac:chgData name="Tom Hazlewood" userId="02b83c46-3e23-4307-a798-c6978ff0fb23" providerId="ADAL" clId="{E2D56FE1-7C73-4963-8283-80815961A93C}" dt="2022-09-18T07:41:17.144" v="1036" actId="1038"/>
          <ac:picMkLst>
            <pc:docMk/>
            <pc:sldMk cId="2816765006" sldId="264"/>
            <ac:picMk id="2055" creationId="{3FDE681B-EE3A-C107-E463-12BB0C7D4C13}"/>
          </ac:picMkLst>
        </pc:picChg>
        <pc:picChg chg="add mod">
          <ac:chgData name="Tom Hazlewood" userId="02b83c46-3e23-4307-a798-c6978ff0fb23" providerId="ADAL" clId="{E2D56FE1-7C73-4963-8283-80815961A93C}" dt="2022-09-17T19:49:17.681" v="196" actId="732"/>
          <ac:picMkLst>
            <pc:docMk/>
            <pc:sldMk cId="2816765006" sldId="264"/>
            <ac:picMk id="2056" creationId="{BB58D01B-DBE7-C2D2-14F5-2DBAE752275D}"/>
          </ac:picMkLst>
        </pc:picChg>
        <pc:picChg chg="add mod">
          <ac:chgData name="Tom Hazlewood" userId="02b83c46-3e23-4307-a798-c6978ff0fb23" providerId="ADAL" clId="{E2D56FE1-7C73-4963-8283-80815961A93C}" dt="2022-09-17T19:50:42.160" v="203" actId="14100"/>
          <ac:picMkLst>
            <pc:docMk/>
            <pc:sldMk cId="2816765006" sldId="264"/>
            <ac:picMk id="2058" creationId="{FEE1D41E-DA98-22AA-9B0B-FFC9108893C0}"/>
          </ac:picMkLst>
        </pc:picChg>
        <pc:picChg chg="add mod">
          <ac:chgData name="Tom Hazlewood" userId="02b83c46-3e23-4307-a798-c6978ff0fb23" providerId="ADAL" clId="{E2D56FE1-7C73-4963-8283-80815961A93C}" dt="2022-09-17T19:51:57.695" v="208" actId="14100"/>
          <ac:picMkLst>
            <pc:docMk/>
            <pc:sldMk cId="2816765006" sldId="264"/>
            <ac:picMk id="2060" creationId="{D93E2C12-DDCB-5F2E-2B6B-C61FED3F0B5D}"/>
          </ac:picMkLst>
        </pc:picChg>
        <pc:picChg chg="add mod">
          <ac:chgData name="Tom Hazlewood" userId="02b83c46-3e23-4307-a798-c6978ff0fb23" providerId="ADAL" clId="{E2D56FE1-7C73-4963-8283-80815961A93C}" dt="2022-09-17T19:53:59.966" v="213" actId="1076"/>
          <ac:picMkLst>
            <pc:docMk/>
            <pc:sldMk cId="2816765006" sldId="264"/>
            <ac:picMk id="2062" creationId="{8F31B374-A041-D23B-301B-502A86D4B8B3}"/>
          </ac:picMkLst>
        </pc:picChg>
        <pc:picChg chg="add mod">
          <ac:chgData name="Tom Hazlewood" userId="02b83c46-3e23-4307-a798-c6978ff0fb23" providerId="ADAL" clId="{E2D56FE1-7C73-4963-8283-80815961A93C}" dt="2022-09-18T07:50:02.786" v="1135" actId="1076"/>
          <ac:picMkLst>
            <pc:docMk/>
            <pc:sldMk cId="2816765006" sldId="264"/>
            <ac:picMk id="2063" creationId="{846C6AF1-1F63-AE88-4792-C280B26882D3}"/>
          </ac:picMkLst>
        </pc:picChg>
        <pc:picChg chg="add mod">
          <ac:chgData name="Tom Hazlewood" userId="02b83c46-3e23-4307-a798-c6978ff0fb23" providerId="ADAL" clId="{E2D56FE1-7C73-4963-8283-80815961A93C}" dt="2022-09-17T19:57:08.992" v="239" actId="14100"/>
          <ac:picMkLst>
            <pc:docMk/>
            <pc:sldMk cId="2816765006" sldId="264"/>
            <ac:picMk id="2064" creationId="{E25D0105-3601-7B46-D3E5-3F7FB488A000}"/>
          </ac:picMkLst>
        </pc:picChg>
        <pc:picChg chg="add mod">
          <ac:chgData name="Tom Hazlewood" userId="02b83c46-3e23-4307-a798-c6978ff0fb23" providerId="ADAL" clId="{E2D56FE1-7C73-4963-8283-80815961A93C}" dt="2022-09-17T19:57:21.733" v="249" actId="1036"/>
          <ac:picMkLst>
            <pc:docMk/>
            <pc:sldMk cId="2816765006" sldId="264"/>
            <ac:picMk id="2066" creationId="{E6F18D68-C3AF-C9CC-7605-A9F722A3EF58}"/>
          </ac:picMkLst>
        </pc:picChg>
        <pc:picChg chg="add mod">
          <ac:chgData name="Tom Hazlewood" userId="02b83c46-3e23-4307-a798-c6978ff0fb23" providerId="ADAL" clId="{E2D56FE1-7C73-4963-8283-80815961A93C}" dt="2022-09-18T09:58:02.429" v="1195" actId="1076"/>
          <ac:picMkLst>
            <pc:docMk/>
            <pc:sldMk cId="2816765006" sldId="264"/>
            <ac:picMk id="2067" creationId="{B490423A-078C-6ABB-2E79-22D8899EB9E1}"/>
          </ac:picMkLst>
        </pc:picChg>
        <pc:picChg chg="add mod">
          <ac:chgData name="Tom Hazlewood" userId="02b83c46-3e23-4307-a798-c6978ff0fb23" providerId="ADAL" clId="{E2D56FE1-7C73-4963-8283-80815961A93C}" dt="2022-09-17T19:59:24.606" v="280" actId="1036"/>
          <ac:picMkLst>
            <pc:docMk/>
            <pc:sldMk cId="2816765006" sldId="264"/>
            <ac:picMk id="2068" creationId="{3611F172-4E84-8719-437A-C4D4511DDD2C}"/>
          </ac:picMkLst>
        </pc:picChg>
        <pc:picChg chg="add mod">
          <ac:chgData name="Tom Hazlewood" userId="02b83c46-3e23-4307-a798-c6978ff0fb23" providerId="ADAL" clId="{E2D56FE1-7C73-4963-8283-80815961A93C}" dt="2022-09-18T09:58:52.918" v="1297" actId="1037"/>
          <ac:picMkLst>
            <pc:docMk/>
            <pc:sldMk cId="2816765006" sldId="264"/>
            <ac:picMk id="2069" creationId="{3593C245-AD94-977B-E5AB-50BC6B8DB166}"/>
          </ac:picMkLst>
        </pc:picChg>
        <pc:picChg chg="add mod">
          <ac:chgData name="Tom Hazlewood" userId="02b83c46-3e23-4307-a798-c6978ff0fb23" providerId="ADAL" clId="{E2D56FE1-7C73-4963-8283-80815961A93C}" dt="2022-09-17T20:00:07.156" v="284" actId="1076"/>
          <ac:picMkLst>
            <pc:docMk/>
            <pc:sldMk cId="2816765006" sldId="264"/>
            <ac:picMk id="2070" creationId="{D6425C5E-FD96-D50F-5C35-2EE4D0786036}"/>
          </ac:picMkLst>
        </pc:picChg>
        <pc:picChg chg="add mod">
          <ac:chgData name="Tom Hazlewood" userId="02b83c46-3e23-4307-a798-c6978ff0fb23" providerId="ADAL" clId="{E2D56FE1-7C73-4963-8283-80815961A93C}" dt="2022-09-18T09:58:52.918" v="1297" actId="1037"/>
          <ac:picMkLst>
            <pc:docMk/>
            <pc:sldMk cId="2816765006" sldId="264"/>
            <ac:picMk id="2071" creationId="{0CB7C162-C718-EBE7-DE74-AF11E074FA6D}"/>
          </ac:picMkLst>
        </pc:picChg>
        <pc:picChg chg="add mod">
          <ac:chgData name="Tom Hazlewood" userId="02b83c46-3e23-4307-a798-c6978ff0fb23" providerId="ADAL" clId="{E2D56FE1-7C73-4963-8283-80815961A93C}" dt="2022-09-17T20:01:48.926" v="292" actId="14100"/>
          <ac:picMkLst>
            <pc:docMk/>
            <pc:sldMk cId="2816765006" sldId="264"/>
            <ac:picMk id="2072" creationId="{90FF91AF-81F4-5B7A-8A92-204EB05826EA}"/>
          </ac:picMkLst>
        </pc:picChg>
        <pc:picChg chg="add mod">
          <ac:chgData name="Tom Hazlewood" userId="02b83c46-3e23-4307-a798-c6978ff0fb23" providerId="ADAL" clId="{E2D56FE1-7C73-4963-8283-80815961A93C}" dt="2022-09-18T09:58:52.918" v="1297" actId="1037"/>
          <ac:picMkLst>
            <pc:docMk/>
            <pc:sldMk cId="2816765006" sldId="264"/>
            <ac:picMk id="2073" creationId="{21223E96-DC32-B693-969A-3290E0061711}"/>
          </ac:picMkLst>
        </pc:picChg>
        <pc:picChg chg="add mod">
          <ac:chgData name="Tom Hazlewood" userId="02b83c46-3e23-4307-a798-c6978ff0fb23" providerId="ADAL" clId="{E2D56FE1-7C73-4963-8283-80815961A93C}" dt="2022-09-17T20:04:00.054" v="319" actId="1076"/>
          <ac:picMkLst>
            <pc:docMk/>
            <pc:sldMk cId="2816765006" sldId="264"/>
            <ac:picMk id="2074" creationId="{D53E8D24-985D-AAA4-FA00-F2615F1B6446}"/>
          </ac:picMkLst>
        </pc:picChg>
        <pc:picChg chg="add mod">
          <ac:chgData name="Tom Hazlewood" userId="02b83c46-3e23-4307-a798-c6978ff0fb23" providerId="ADAL" clId="{E2D56FE1-7C73-4963-8283-80815961A93C}" dt="2022-09-18T09:59:25.834" v="1303" actId="1037"/>
          <ac:picMkLst>
            <pc:docMk/>
            <pc:sldMk cId="2816765006" sldId="264"/>
            <ac:picMk id="2075" creationId="{FE68DF00-3540-669E-52E8-4819B07718B2}"/>
          </ac:picMkLst>
        </pc:picChg>
        <pc:picChg chg="add mod">
          <ac:chgData name="Tom Hazlewood" userId="02b83c46-3e23-4307-a798-c6978ff0fb23" providerId="ADAL" clId="{E2D56FE1-7C73-4963-8283-80815961A93C}" dt="2022-09-17T20:15:37.974" v="502" actId="1037"/>
          <ac:picMkLst>
            <pc:docMk/>
            <pc:sldMk cId="2816765006" sldId="264"/>
            <ac:picMk id="2076" creationId="{8108B9DE-BB86-A1FB-1ECE-215FAC279A60}"/>
          </ac:picMkLst>
        </pc:picChg>
        <pc:picChg chg="add mod">
          <ac:chgData name="Tom Hazlewood" userId="02b83c46-3e23-4307-a798-c6978ff0fb23" providerId="ADAL" clId="{E2D56FE1-7C73-4963-8283-80815961A93C}" dt="2022-09-18T09:59:32.203" v="1305" actId="1076"/>
          <ac:picMkLst>
            <pc:docMk/>
            <pc:sldMk cId="2816765006" sldId="264"/>
            <ac:picMk id="2077" creationId="{6EBB46FE-EDC6-F9C3-69ED-93DCAE6938C5}"/>
          </ac:picMkLst>
        </pc:picChg>
        <pc:picChg chg="add mod">
          <ac:chgData name="Tom Hazlewood" userId="02b83c46-3e23-4307-a798-c6978ff0fb23" providerId="ADAL" clId="{E2D56FE1-7C73-4963-8283-80815961A93C}" dt="2022-09-17T20:15:41.591" v="523" actId="1037"/>
          <ac:picMkLst>
            <pc:docMk/>
            <pc:sldMk cId="2816765006" sldId="264"/>
            <ac:picMk id="2078" creationId="{60D65766-E10C-6D82-5E22-C8A25D2AB6C6}"/>
          </ac:picMkLst>
        </pc:picChg>
        <pc:picChg chg="add mod">
          <ac:chgData name="Tom Hazlewood" userId="02b83c46-3e23-4307-a798-c6978ff0fb23" providerId="ADAL" clId="{E2D56FE1-7C73-4963-8283-80815961A93C}" dt="2022-09-17T20:16:24.188" v="537" actId="1076"/>
          <ac:picMkLst>
            <pc:docMk/>
            <pc:sldMk cId="2816765006" sldId="264"/>
            <ac:picMk id="2080" creationId="{B6EDC52E-1BAC-79BB-B7C9-4F452A78B41E}"/>
          </ac:picMkLst>
        </pc:picChg>
        <pc:picChg chg="add mod">
          <ac:chgData name="Tom Hazlewood" userId="02b83c46-3e23-4307-a798-c6978ff0fb23" providerId="ADAL" clId="{E2D56FE1-7C73-4963-8283-80815961A93C}" dt="2022-09-17T20:22:33.167" v="610" actId="1037"/>
          <ac:picMkLst>
            <pc:docMk/>
            <pc:sldMk cId="2816765006" sldId="264"/>
            <ac:picMk id="2082" creationId="{D636165B-1B0C-B9AB-8741-F968AC9BAE46}"/>
          </ac:picMkLst>
        </pc:picChg>
        <pc:picChg chg="add mod">
          <ac:chgData name="Tom Hazlewood" userId="02b83c46-3e23-4307-a798-c6978ff0fb23" providerId="ADAL" clId="{E2D56FE1-7C73-4963-8283-80815961A93C}" dt="2022-09-18T10:03:35.413" v="1401" actId="1076"/>
          <ac:picMkLst>
            <pc:docMk/>
            <pc:sldMk cId="2816765006" sldId="264"/>
            <ac:picMk id="2083" creationId="{83E687B0-214B-5804-15F5-4458CBABE468}"/>
          </ac:picMkLst>
        </pc:picChg>
        <pc:picChg chg="add mod">
          <ac:chgData name="Tom Hazlewood" userId="02b83c46-3e23-4307-a798-c6978ff0fb23" providerId="ADAL" clId="{E2D56FE1-7C73-4963-8283-80815961A93C}" dt="2022-09-17T20:22:34.918" v="616" actId="1037"/>
          <ac:picMkLst>
            <pc:docMk/>
            <pc:sldMk cId="2816765006" sldId="264"/>
            <ac:picMk id="2084" creationId="{BD9283CE-236F-1839-58F5-11ACE3F32250}"/>
          </ac:picMkLst>
        </pc:picChg>
        <pc:picChg chg="add mod">
          <ac:chgData name="Tom Hazlewood" userId="02b83c46-3e23-4307-a798-c6978ff0fb23" providerId="ADAL" clId="{E2D56FE1-7C73-4963-8283-80815961A93C}" dt="2022-09-17T20:22:39.207" v="634" actId="1037"/>
          <ac:picMkLst>
            <pc:docMk/>
            <pc:sldMk cId="2816765006" sldId="264"/>
            <ac:picMk id="2086" creationId="{F33A0A04-EEEF-385C-633C-CF874A7DE74C}"/>
          </ac:picMkLst>
        </pc:picChg>
        <pc:picChg chg="add mod">
          <ac:chgData name="Tom Hazlewood" userId="02b83c46-3e23-4307-a798-c6978ff0fb23" providerId="ADAL" clId="{E2D56FE1-7C73-4963-8283-80815961A93C}" dt="2022-09-17T20:22:42.634" v="647" actId="1038"/>
          <ac:picMkLst>
            <pc:docMk/>
            <pc:sldMk cId="2816765006" sldId="264"/>
            <ac:picMk id="2088" creationId="{C6FE0F0A-5E8A-05DC-851B-12D83E0A6739}"/>
          </ac:picMkLst>
        </pc:picChg>
        <pc:picChg chg="add mod">
          <ac:chgData name="Tom Hazlewood" userId="02b83c46-3e23-4307-a798-c6978ff0fb23" providerId="ADAL" clId="{E2D56FE1-7C73-4963-8283-80815961A93C}" dt="2022-09-17T20:22:48.896" v="661" actId="1038"/>
          <ac:picMkLst>
            <pc:docMk/>
            <pc:sldMk cId="2816765006" sldId="264"/>
            <ac:picMk id="2090" creationId="{1562AD1D-46BC-8E47-F906-663135EE3734}"/>
          </ac:picMkLst>
        </pc:picChg>
        <pc:picChg chg="add mod">
          <ac:chgData name="Tom Hazlewood" userId="02b83c46-3e23-4307-a798-c6978ff0fb23" providerId="ADAL" clId="{E2D56FE1-7C73-4963-8283-80815961A93C}" dt="2022-09-17T20:22:54.909" v="684" actId="1037"/>
          <ac:picMkLst>
            <pc:docMk/>
            <pc:sldMk cId="2816765006" sldId="264"/>
            <ac:picMk id="2092" creationId="{8926BA51-F666-8C10-49AF-AE70BE0ADC0B}"/>
          </ac:picMkLst>
        </pc:picChg>
        <pc:picChg chg="add mod">
          <ac:chgData name="Tom Hazlewood" userId="02b83c46-3e23-4307-a798-c6978ff0fb23" providerId="ADAL" clId="{E2D56FE1-7C73-4963-8283-80815961A93C}" dt="2022-09-17T20:23:05.529" v="708" actId="1038"/>
          <ac:picMkLst>
            <pc:docMk/>
            <pc:sldMk cId="2816765006" sldId="264"/>
            <ac:picMk id="2094" creationId="{EBCF3BAD-C59C-0617-F830-85E769EBE9B7}"/>
          </ac:picMkLst>
        </pc:picChg>
        <pc:picChg chg="add mod">
          <ac:chgData name="Tom Hazlewood" userId="02b83c46-3e23-4307-a798-c6978ff0fb23" providerId="ADAL" clId="{E2D56FE1-7C73-4963-8283-80815961A93C}" dt="2022-09-17T20:23:05.529" v="708" actId="1038"/>
          <ac:picMkLst>
            <pc:docMk/>
            <pc:sldMk cId="2816765006" sldId="264"/>
            <ac:picMk id="2096" creationId="{31BD1034-D071-9384-1927-5A0CD7344362}"/>
          </ac:picMkLst>
        </pc:picChg>
        <pc:picChg chg="add mod">
          <ac:chgData name="Tom Hazlewood" userId="02b83c46-3e23-4307-a798-c6978ff0fb23" providerId="ADAL" clId="{E2D56FE1-7C73-4963-8283-80815961A93C}" dt="2022-09-17T20:23:05.529" v="708" actId="1038"/>
          <ac:picMkLst>
            <pc:docMk/>
            <pc:sldMk cId="2816765006" sldId="264"/>
            <ac:picMk id="2098" creationId="{8C76773C-4E5C-B7B1-2347-ED0DA0FA177F}"/>
          </ac:picMkLst>
        </pc:picChg>
        <pc:picChg chg="add mod">
          <ac:chgData name="Tom Hazlewood" userId="02b83c46-3e23-4307-a798-c6978ff0fb23" providerId="ADAL" clId="{E2D56FE1-7C73-4963-8283-80815961A93C}" dt="2022-09-18T07:32:09.045" v="752" actId="1036"/>
          <ac:picMkLst>
            <pc:docMk/>
            <pc:sldMk cId="2816765006" sldId="264"/>
            <ac:picMk id="2100" creationId="{9A9896BE-9D7E-E2CE-7EAB-D10D455303FE}"/>
          </ac:picMkLst>
        </pc:picChg>
        <pc:picChg chg="add mod">
          <ac:chgData name="Tom Hazlewood" userId="02b83c46-3e23-4307-a798-c6978ff0fb23" providerId="ADAL" clId="{E2D56FE1-7C73-4963-8283-80815961A93C}" dt="2022-09-18T07:40:53.122" v="917" actId="1037"/>
          <ac:picMkLst>
            <pc:docMk/>
            <pc:sldMk cId="2816765006" sldId="264"/>
            <ac:picMk id="2102" creationId="{3217E37C-B144-B685-57EE-DD16F0432025}"/>
          </ac:picMkLst>
        </pc:picChg>
        <pc:picChg chg="add mod">
          <ac:chgData name="Tom Hazlewood" userId="02b83c46-3e23-4307-a798-c6978ff0fb23" providerId="ADAL" clId="{E2D56FE1-7C73-4963-8283-80815961A93C}" dt="2022-09-18T07:40:57.110" v="932" actId="1037"/>
          <ac:picMkLst>
            <pc:docMk/>
            <pc:sldMk cId="2816765006" sldId="264"/>
            <ac:picMk id="2104" creationId="{CBAB77C4-D659-41FA-6317-ADD44D3B381D}"/>
          </ac:picMkLst>
        </pc:picChg>
        <pc:picChg chg="add mod">
          <ac:chgData name="Tom Hazlewood" userId="02b83c46-3e23-4307-a798-c6978ff0fb23" providerId="ADAL" clId="{E2D56FE1-7C73-4963-8283-80815961A93C}" dt="2022-09-18T07:41:09.411" v="988" actId="1037"/>
          <ac:picMkLst>
            <pc:docMk/>
            <pc:sldMk cId="2816765006" sldId="264"/>
            <ac:picMk id="2106" creationId="{F4DB78D5-06A7-32A1-4B70-888C1E7680C2}"/>
          </ac:picMkLst>
        </pc:picChg>
        <pc:picChg chg="add mod">
          <ac:chgData name="Tom Hazlewood" userId="02b83c46-3e23-4307-a798-c6978ff0fb23" providerId="ADAL" clId="{E2D56FE1-7C73-4963-8283-80815961A93C}" dt="2022-09-18T07:41:13.837" v="1015" actId="1037"/>
          <ac:picMkLst>
            <pc:docMk/>
            <pc:sldMk cId="2816765006" sldId="264"/>
            <ac:picMk id="2108" creationId="{A979A1BC-305A-E5B0-D72D-B71CBBC08CB5}"/>
          </ac:picMkLst>
        </pc:picChg>
        <pc:picChg chg="add mod">
          <ac:chgData name="Tom Hazlewood" userId="02b83c46-3e23-4307-a798-c6978ff0fb23" providerId="ADAL" clId="{E2D56FE1-7C73-4963-8283-80815961A93C}" dt="2022-09-18T07:42:34.860" v="1076" actId="1076"/>
          <ac:picMkLst>
            <pc:docMk/>
            <pc:sldMk cId="2816765006" sldId="264"/>
            <ac:picMk id="2110" creationId="{2058CE7C-8806-DA70-DD05-B0679680661B}"/>
          </ac:picMkLst>
        </pc:picChg>
        <pc:picChg chg="add mod">
          <ac:chgData name="Tom Hazlewood" userId="02b83c46-3e23-4307-a798-c6978ff0fb23" providerId="ADAL" clId="{E2D56FE1-7C73-4963-8283-80815961A93C}" dt="2022-09-18T07:43:59.105" v="1081" actId="14100"/>
          <ac:picMkLst>
            <pc:docMk/>
            <pc:sldMk cId="2816765006" sldId="264"/>
            <ac:picMk id="2112" creationId="{83201EA1-4128-506B-D6EC-6DC66BE908C4}"/>
          </ac:picMkLst>
        </pc:picChg>
        <pc:picChg chg="add mod">
          <ac:chgData name="Tom Hazlewood" userId="02b83c46-3e23-4307-a798-c6978ff0fb23" providerId="ADAL" clId="{E2D56FE1-7C73-4963-8283-80815961A93C}" dt="2022-09-18T07:45:27.904" v="1093" actId="1076"/>
          <ac:picMkLst>
            <pc:docMk/>
            <pc:sldMk cId="2816765006" sldId="264"/>
            <ac:picMk id="2114" creationId="{95F6DF73-290B-47C6-A62B-5CB8E5FA389D}"/>
          </ac:picMkLst>
        </pc:picChg>
        <pc:picChg chg="add mod">
          <ac:chgData name="Tom Hazlewood" userId="02b83c46-3e23-4307-a798-c6978ff0fb23" providerId="ADAL" clId="{E2D56FE1-7C73-4963-8283-80815961A93C}" dt="2022-09-18T07:46:24.752" v="1096" actId="1076"/>
          <ac:picMkLst>
            <pc:docMk/>
            <pc:sldMk cId="2816765006" sldId="264"/>
            <ac:picMk id="2116" creationId="{A4F850A0-FE13-6758-D057-240B41C7F3DB}"/>
          </ac:picMkLst>
        </pc:picChg>
        <pc:picChg chg="add del mod">
          <ac:chgData name="Tom Hazlewood" userId="02b83c46-3e23-4307-a798-c6978ff0fb23" providerId="ADAL" clId="{E2D56FE1-7C73-4963-8283-80815961A93C}" dt="2022-09-18T07:48:10.911" v="1099"/>
          <ac:picMkLst>
            <pc:docMk/>
            <pc:sldMk cId="2816765006" sldId="264"/>
            <ac:picMk id="2118" creationId="{0035503B-EA39-403D-1368-84ACCD1BAD63}"/>
          </ac:picMkLst>
        </pc:picChg>
        <pc:picChg chg="add mod">
          <ac:chgData name="Tom Hazlewood" userId="02b83c46-3e23-4307-a798-c6978ff0fb23" providerId="ADAL" clId="{E2D56FE1-7C73-4963-8283-80815961A93C}" dt="2022-09-18T07:49:11.600" v="1130" actId="14100"/>
          <ac:picMkLst>
            <pc:docMk/>
            <pc:sldMk cId="2816765006" sldId="264"/>
            <ac:picMk id="2120" creationId="{66D07140-C671-7EE7-F527-F615A5082470}"/>
          </ac:picMkLst>
        </pc:picChg>
        <pc:picChg chg="add mod">
          <ac:chgData name="Tom Hazlewood" userId="02b83c46-3e23-4307-a798-c6978ff0fb23" providerId="ADAL" clId="{E2D56FE1-7C73-4963-8283-80815961A93C}" dt="2022-09-18T07:49:42.997" v="1133" actId="1076"/>
          <ac:picMkLst>
            <pc:docMk/>
            <pc:sldMk cId="2816765006" sldId="264"/>
            <ac:picMk id="2122" creationId="{43381C61-733D-C749-53C2-FF9A011917CE}"/>
          </ac:picMkLst>
        </pc:picChg>
        <pc:cxnChg chg="add mod">
          <ac:chgData name="Tom Hazlewood" userId="02b83c46-3e23-4307-a798-c6978ff0fb23" providerId="ADAL" clId="{E2D56FE1-7C73-4963-8283-80815961A93C}" dt="2022-09-18T09:54:52.112" v="1156" actId="692"/>
          <ac:cxnSpMkLst>
            <pc:docMk/>
            <pc:sldMk cId="2816765006" sldId="264"/>
            <ac:cxnSpMk id="15" creationId="{0FB7DA20-15BC-1D42-B5F6-91C141FB65F2}"/>
          </ac:cxnSpMkLst>
        </pc:cxnChg>
        <pc:cxnChg chg="add mod">
          <ac:chgData name="Tom Hazlewood" userId="02b83c46-3e23-4307-a798-c6978ff0fb23" providerId="ADAL" clId="{E2D56FE1-7C73-4963-8283-80815961A93C}" dt="2022-09-18T09:55:06.937" v="1159" actId="14100"/>
          <ac:cxnSpMkLst>
            <pc:docMk/>
            <pc:sldMk cId="2816765006" sldId="264"/>
            <ac:cxnSpMk id="16" creationId="{01965788-5C71-2AB0-45D2-308358852B09}"/>
          </ac:cxnSpMkLst>
        </pc:cxnChg>
      </pc:sldChg>
      <pc:sldChg chg="addSp delSp modSp new mod">
        <pc:chgData name="Tom Hazlewood" userId="02b83c46-3e23-4307-a798-c6978ff0fb23" providerId="ADAL" clId="{E2D56FE1-7C73-4963-8283-80815961A93C}" dt="2022-09-18T10:49:09.177" v="2108" actId="1036"/>
        <pc:sldMkLst>
          <pc:docMk/>
          <pc:sldMk cId="2699737973" sldId="265"/>
        </pc:sldMkLst>
        <pc:spChg chg="del">
          <ac:chgData name="Tom Hazlewood" userId="02b83c46-3e23-4307-a798-c6978ff0fb23" providerId="ADAL" clId="{E2D56FE1-7C73-4963-8283-80815961A93C}" dt="2022-09-18T10:03:59.980" v="1403" actId="478"/>
          <ac:spMkLst>
            <pc:docMk/>
            <pc:sldMk cId="2699737973" sldId="265"/>
            <ac:spMk id="2" creationId="{4089EED4-F94B-E887-D552-3B0AA70EED3A}"/>
          </ac:spMkLst>
        </pc:spChg>
        <pc:spChg chg="del">
          <ac:chgData name="Tom Hazlewood" userId="02b83c46-3e23-4307-a798-c6978ff0fb23" providerId="ADAL" clId="{E2D56FE1-7C73-4963-8283-80815961A93C}" dt="2022-09-18T10:04:02.353" v="1404" actId="478"/>
          <ac:spMkLst>
            <pc:docMk/>
            <pc:sldMk cId="2699737973" sldId="265"/>
            <ac:spMk id="3" creationId="{BF99F9B9-0255-1A90-1D7B-B4D837B9E357}"/>
          </ac:spMkLst>
        </pc:spChg>
        <pc:spChg chg="add mod">
          <ac:chgData name="Tom Hazlewood" userId="02b83c46-3e23-4307-a798-c6978ff0fb23" providerId="ADAL" clId="{E2D56FE1-7C73-4963-8283-80815961A93C}" dt="2022-09-18T10:08:05.125" v="1449" actId="14100"/>
          <ac:spMkLst>
            <pc:docMk/>
            <pc:sldMk cId="2699737973" sldId="265"/>
            <ac:spMk id="6" creationId="{9C44879B-41FC-78C5-C77D-949FAF25499B}"/>
          </ac:spMkLst>
        </pc:spChg>
        <pc:spChg chg="add mod">
          <ac:chgData name="Tom Hazlewood" userId="02b83c46-3e23-4307-a798-c6978ff0fb23" providerId="ADAL" clId="{E2D56FE1-7C73-4963-8283-80815961A93C}" dt="2022-09-18T10:12:36.754" v="1494" actId="1035"/>
          <ac:spMkLst>
            <pc:docMk/>
            <pc:sldMk cId="2699737973" sldId="265"/>
            <ac:spMk id="7" creationId="{1903B071-DFAC-8E3F-0736-C11896DA0FAD}"/>
          </ac:spMkLst>
        </pc:spChg>
        <pc:spChg chg="add mod">
          <ac:chgData name="Tom Hazlewood" userId="02b83c46-3e23-4307-a798-c6978ff0fb23" providerId="ADAL" clId="{E2D56FE1-7C73-4963-8283-80815961A93C}" dt="2022-09-18T10:15:59.433" v="1527" actId="1036"/>
          <ac:spMkLst>
            <pc:docMk/>
            <pc:sldMk cId="2699737973" sldId="265"/>
            <ac:spMk id="8" creationId="{EF9C795C-1E6A-D67E-2F66-28448FF68EA0}"/>
          </ac:spMkLst>
        </pc:spChg>
        <pc:spChg chg="add mod">
          <ac:chgData name="Tom Hazlewood" userId="02b83c46-3e23-4307-a798-c6978ff0fb23" providerId="ADAL" clId="{E2D56FE1-7C73-4963-8283-80815961A93C}" dt="2022-09-18T10:17:18.942" v="1549" actId="1076"/>
          <ac:spMkLst>
            <pc:docMk/>
            <pc:sldMk cId="2699737973" sldId="265"/>
            <ac:spMk id="10" creationId="{9D05D796-233C-83BC-DEEE-A0526FF351EB}"/>
          </ac:spMkLst>
        </pc:spChg>
        <pc:spChg chg="add mod">
          <ac:chgData name="Tom Hazlewood" userId="02b83c46-3e23-4307-a798-c6978ff0fb23" providerId="ADAL" clId="{E2D56FE1-7C73-4963-8283-80815961A93C}" dt="2022-09-18T10:25:12.221" v="1660" actId="1037"/>
          <ac:spMkLst>
            <pc:docMk/>
            <pc:sldMk cId="2699737973" sldId="265"/>
            <ac:spMk id="13" creationId="{6F06FE56-41CC-803D-E76F-267312DEDC7A}"/>
          </ac:spMkLst>
        </pc:spChg>
        <pc:spChg chg="add mod">
          <ac:chgData name="Tom Hazlewood" userId="02b83c46-3e23-4307-a798-c6978ff0fb23" providerId="ADAL" clId="{E2D56FE1-7C73-4963-8283-80815961A93C}" dt="2022-09-18T10:25:32.705" v="1711" actId="1037"/>
          <ac:spMkLst>
            <pc:docMk/>
            <pc:sldMk cId="2699737973" sldId="265"/>
            <ac:spMk id="15" creationId="{ADADF027-C507-7A33-423E-11783851D195}"/>
          </ac:spMkLst>
        </pc:spChg>
        <pc:spChg chg="add mod">
          <ac:chgData name="Tom Hazlewood" userId="02b83c46-3e23-4307-a798-c6978ff0fb23" providerId="ADAL" clId="{E2D56FE1-7C73-4963-8283-80815961A93C}" dt="2022-09-18T10:25:42.894" v="1749" actId="1037"/>
          <ac:spMkLst>
            <pc:docMk/>
            <pc:sldMk cId="2699737973" sldId="265"/>
            <ac:spMk id="17" creationId="{C0D52485-6126-7F6F-CE00-0A639A8445AB}"/>
          </ac:spMkLst>
        </pc:spChg>
        <pc:spChg chg="add mod">
          <ac:chgData name="Tom Hazlewood" userId="02b83c46-3e23-4307-a798-c6978ff0fb23" providerId="ADAL" clId="{E2D56FE1-7C73-4963-8283-80815961A93C}" dt="2022-09-18T10:37:01.056" v="1884" actId="1036"/>
          <ac:spMkLst>
            <pc:docMk/>
            <pc:sldMk cId="2699737973" sldId="265"/>
            <ac:spMk id="21" creationId="{0B28AAB4-F038-203D-6F6C-F787ED8F1F1D}"/>
          </ac:spMkLst>
        </pc:spChg>
        <pc:spChg chg="add mod">
          <ac:chgData name="Tom Hazlewood" userId="02b83c46-3e23-4307-a798-c6978ff0fb23" providerId="ADAL" clId="{E2D56FE1-7C73-4963-8283-80815961A93C}" dt="2022-09-18T10:37:28.679" v="1955" actId="1037"/>
          <ac:spMkLst>
            <pc:docMk/>
            <pc:sldMk cId="2699737973" sldId="265"/>
            <ac:spMk id="27" creationId="{C2372F97-A53C-AE2F-FD70-FE6B7E253F67}"/>
          </ac:spMkLst>
        </pc:spChg>
        <pc:spChg chg="add mod">
          <ac:chgData name="Tom Hazlewood" userId="02b83c46-3e23-4307-a798-c6978ff0fb23" providerId="ADAL" clId="{E2D56FE1-7C73-4963-8283-80815961A93C}" dt="2022-09-18T10:37:43.250" v="1995" actId="1038"/>
          <ac:spMkLst>
            <pc:docMk/>
            <pc:sldMk cId="2699737973" sldId="265"/>
            <ac:spMk id="29" creationId="{89A4616F-E909-D52C-04D0-61EC315F4DB0}"/>
          </ac:spMkLst>
        </pc:spChg>
        <pc:picChg chg="add mod">
          <ac:chgData name="Tom Hazlewood" userId="02b83c46-3e23-4307-a798-c6978ff0fb23" providerId="ADAL" clId="{E2D56FE1-7C73-4963-8283-80815961A93C}" dt="2022-09-18T10:06:25.454" v="1420" actId="1035"/>
          <ac:picMkLst>
            <pc:docMk/>
            <pc:sldMk cId="2699737973" sldId="265"/>
            <ac:picMk id="4" creationId="{876383EE-CD52-C9AE-E7FC-9110AA80B8AA}"/>
          </ac:picMkLst>
        </pc:picChg>
        <pc:picChg chg="add mod">
          <ac:chgData name="Tom Hazlewood" userId="02b83c46-3e23-4307-a798-c6978ff0fb23" providerId="ADAL" clId="{E2D56FE1-7C73-4963-8283-80815961A93C}" dt="2022-09-18T10:06:25.454" v="1420" actId="1035"/>
          <ac:picMkLst>
            <pc:docMk/>
            <pc:sldMk cId="2699737973" sldId="265"/>
            <ac:picMk id="5" creationId="{BED9741A-C300-A05C-2D66-4E366FBDF451}"/>
          </ac:picMkLst>
        </pc:picChg>
        <pc:picChg chg="add mod">
          <ac:chgData name="Tom Hazlewood" userId="02b83c46-3e23-4307-a798-c6978ff0fb23" providerId="ADAL" clId="{E2D56FE1-7C73-4963-8283-80815961A93C}" dt="2022-09-18T10:16:17.141" v="1529" actId="1076"/>
          <ac:picMkLst>
            <pc:docMk/>
            <pc:sldMk cId="2699737973" sldId="265"/>
            <ac:picMk id="9" creationId="{12899343-B8F1-0092-388E-EB661CB57302}"/>
          </ac:picMkLst>
        </pc:picChg>
        <pc:picChg chg="add mod">
          <ac:chgData name="Tom Hazlewood" userId="02b83c46-3e23-4307-a798-c6978ff0fb23" providerId="ADAL" clId="{E2D56FE1-7C73-4963-8283-80815961A93C}" dt="2022-09-18T10:25:07.336" v="1649" actId="1037"/>
          <ac:picMkLst>
            <pc:docMk/>
            <pc:sldMk cId="2699737973" sldId="265"/>
            <ac:picMk id="11" creationId="{5788037D-D537-0160-073D-79B9A0EED6F6}"/>
          </ac:picMkLst>
        </pc:picChg>
        <pc:picChg chg="add mod">
          <ac:chgData name="Tom Hazlewood" userId="02b83c46-3e23-4307-a798-c6978ff0fb23" providerId="ADAL" clId="{E2D56FE1-7C73-4963-8283-80815961A93C}" dt="2022-09-18T10:25:12.221" v="1660" actId="1037"/>
          <ac:picMkLst>
            <pc:docMk/>
            <pc:sldMk cId="2699737973" sldId="265"/>
            <ac:picMk id="12" creationId="{2AE4C0B7-451E-6585-F756-2CFB8AF3DE09}"/>
          </ac:picMkLst>
        </pc:picChg>
        <pc:picChg chg="add mod">
          <ac:chgData name="Tom Hazlewood" userId="02b83c46-3e23-4307-a798-c6978ff0fb23" providerId="ADAL" clId="{E2D56FE1-7C73-4963-8283-80815961A93C}" dt="2022-09-18T10:25:18.941" v="1673" actId="1037"/>
          <ac:picMkLst>
            <pc:docMk/>
            <pc:sldMk cId="2699737973" sldId="265"/>
            <ac:picMk id="14" creationId="{6B3A0211-5208-A1F0-FC7E-DEEBBFDC9703}"/>
          </ac:picMkLst>
        </pc:picChg>
        <pc:picChg chg="add mod">
          <ac:chgData name="Tom Hazlewood" userId="02b83c46-3e23-4307-a798-c6978ff0fb23" providerId="ADAL" clId="{E2D56FE1-7C73-4963-8283-80815961A93C}" dt="2022-09-18T10:25:37.707" v="1729" actId="1037"/>
          <ac:picMkLst>
            <pc:docMk/>
            <pc:sldMk cId="2699737973" sldId="265"/>
            <ac:picMk id="16" creationId="{30105368-885D-EF4C-71DE-94A8B24EDA3E}"/>
          </ac:picMkLst>
        </pc:picChg>
        <pc:picChg chg="add mod">
          <ac:chgData name="Tom Hazlewood" userId="02b83c46-3e23-4307-a798-c6978ff0fb23" providerId="ADAL" clId="{E2D56FE1-7C73-4963-8283-80815961A93C}" dt="2022-09-18T10:25:42.894" v="1749" actId="1037"/>
          <ac:picMkLst>
            <pc:docMk/>
            <pc:sldMk cId="2699737973" sldId="265"/>
            <ac:picMk id="18" creationId="{CD9F6B6C-6CD1-A65D-8456-E4EA89B78241}"/>
          </ac:picMkLst>
        </pc:picChg>
        <pc:picChg chg="add mod">
          <ac:chgData name="Tom Hazlewood" userId="02b83c46-3e23-4307-a798-c6978ff0fb23" providerId="ADAL" clId="{E2D56FE1-7C73-4963-8283-80815961A93C}" dt="2022-09-18T10:25:42.894" v="1749" actId="1037"/>
          <ac:picMkLst>
            <pc:docMk/>
            <pc:sldMk cId="2699737973" sldId="265"/>
            <ac:picMk id="19" creationId="{63DCDBCD-6F57-EFE5-A544-1C2E2E4027A5}"/>
          </ac:picMkLst>
        </pc:picChg>
        <pc:picChg chg="add mod">
          <ac:chgData name="Tom Hazlewood" userId="02b83c46-3e23-4307-a798-c6978ff0fb23" providerId="ADAL" clId="{E2D56FE1-7C73-4963-8283-80815961A93C}" dt="2022-09-18T10:25:49.479" v="1750" actId="1076"/>
          <ac:picMkLst>
            <pc:docMk/>
            <pc:sldMk cId="2699737973" sldId="265"/>
            <ac:picMk id="20" creationId="{7CA7D192-B796-004D-8813-6847E4045079}"/>
          </ac:picMkLst>
        </pc:picChg>
        <pc:picChg chg="add mod">
          <ac:chgData name="Tom Hazlewood" userId="02b83c46-3e23-4307-a798-c6978ff0fb23" providerId="ADAL" clId="{E2D56FE1-7C73-4963-8283-80815961A93C}" dt="2022-09-18T10:37:10.062" v="1906" actId="1038"/>
          <ac:picMkLst>
            <pc:docMk/>
            <pc:sldMk cId="2699737973" sldId="265"/>
            <ac:picMk id="24" creationId="{009AD08F-8398-8880-3E6B-E22B0B57C317}"/>
          </ac:picMkLst>
        </pc:picChg>
        <pc:picChg chg="add mod">
          <ac:chgData name="Tom Hazlewood" userId="02b83c46-3e23-4307-a798-c6978ff0fb23" providerId="ADAL" clId="{E2D56FE1-7C73-4963-8283-80815961A93C}" dt="2022-09-18T10:37:22.151" v="1933" actId="1038"/>
          <ac:picMkLst>
            <pc:docMk/>
            <pc:sldMk cId="2699737973" sldId="265"/>
            <ac:picMk id="25" creationId="{1889CD5C-1DED-7A95-177F-922A085D5668}"/>
          </ac:picMkLst>
        </pc:picChg>
        <pc:picChg chg="add mod">
          <ac:chgData name="Tom Hazlewood" userId="02b83c46-3e23-4307-a798-c6978ff0fb23" providerId="ADAL" clId="{E2D56FE1-7C73-4963-8283-80815961A93C}" dt="2022-09-18T10:37:28.679" v="1955" actId="1037"/>
          <ac:picMkLst>
            <pc:docMk/>
            <pc:sldMk cId="2699737973" sldId="265"/>
            <ac:picMk id="26" creationId="{BE21904E-06ED-B3F4-9724-A581F7134BB8}"/>
          </ac:picMkLst>
        </pc:picChg>
        <pc:picChg chg="add mod">
          <ac:chgData name="Tom Hazlewood" userId="02b83c46-3e23-4307-a798-c6978ff0fb23" providerId="ADAL" clId="{E2D56FE1-7C73-4963-8283-80815961A93C}" dt="2022-09-18T10:37:33.093" v="1956" actId="14100"/>
          <ac:picMkLst>
            <pc:docMk/>
            <pc:sldMk cId="2699737973" sldId="265"/>
            <ac:picMk id="28" creationId="{86A86434-B488-125F-1171-3731FA591A6D}"/>
          </ac:picMkLst>
        </pc:picChg>
        <pc:picChg chg="add mod">
          <ac:chgData name="Tom Hazlewood" userId="02b83c46-3e23-4307-a798-c6978ff0fb23" providerId="ADAL" clId="{E2D56FE1-7C73-4963-8283-80815961A93C}" dt="2022-09-18T10:38:00.160" v="2060" actId="1037"/>
          <ac:picMkLst>
            <pc:docMk/>
            <pc:sldMk cId="2699737973" sldId="265"/>
            <ac:picMk id="2048" creationId="{076E28ED-BAA1-B90E-6B2E-9485400C784D}"/>
          </ac:picMkLst>
        </pc:picChg>
        <pc:picChg chg="add del mod">
          <ac:chgData name="Tom Hazlewood" userId="02b83c46-3e23-4307-a798-c6978ff0fb23" providerId="ADAL" clId="{E2D56FE1-7C73-4963-8283-80815961A93C}" dt="2022-09-18T10:35:35.175" v="1851" actId="478"/>
          <ac:picMkLst>
            <pc:docMk/>
            <pc:sldMk cId="2699737973" sldId="265"/>
            <ac:picMk id="2049" creationId="{25B08889-AFE9-A909-EEE9-8ABFC4DBD55E}"/>
          </ac:picMkLst>
        </pc:picChg>
        <pc:picChg chg="add mod">
          <ac:chgData name="Tom Hazlewood" userId="02b83c46-3e23-4307-a798-c6978ff0fb23" providerId="ADAL" clId="{E2D56FE1-7C73-4963-8283-80815961A93C}" dt="2022-09-18T10:05:45.097" v="1412" actId="14100"/>
          <ac:picMkLst>
            <pc:docMk/>
            <pc:sldMk cId="2699737973" sldId="265"/>
            <ac:picMk id="2050" creationId="{2FD15848-55F8-94B9-D9CA-514FD3635E39}"/>
          </ac:picMkLst>
        </pc:picChg>
        <pc:picChg chg="add mod">
          <ac:chgData name="Tom Hazlewood" userId="02b83c46-3e23-4307-a798-c6978ff0fb23" providerId="ADAL" clId="{E2D56FE1-7C73-4963-8283-80815961A93C}" dt="2022-09-18T10:49:09.177" v="2108" actId="1036"/>
          <ac:picMkLst>
            <pc:docMk/>
            <pc:sldMk cId="2699737973" sldId="265"/>
            <ac:picMk id="2051" creationId="{26E4CF8A-5F04-50DA-5BC9-234511892F5E}"/>
          </ac:picMkLst>
        </pc:picChg>
        <pc:picChg chg="add mod">
          <ac:chgData name="Tom Hazlewood" userId="02b83c46-3e23-4307-a798-c6978ff0fb23" providerId="ADAL" clId="{E2D56FE1-7C73-4963-8283-80815961A93C}" dt="2022-09-18T10:05:49.852" v="1414" actId="1076"/>
          <ac:picMkLst>
            <pc:docMk/>
            <pc:sldMk cId="2699737973" sldId="265"/>
            <ac:picMk id="2052" creationId="{97E8E227-8E44-C37F-4299-FBC7A6779D5D}"/>
          </ac:picMkLst>
        </pc:picChg>
        <pc:picChg chg="add mod">
          <ac:chgData name="Tom Hazlewood" userId="02b83c46-3e23-4307-a798-c6978ff0fb23" providerId="ADAL" clId="{E2D56FE1-7C73-4963-8283-80815961A93C}" dt="2022-09-18T10:07:25.390" v="1425" actId="14100"/>
          <ac:picMkLst>
            <pc:docMk/>
            <pc:sldMk cId="2699737973" sldId="265"/>
            <ac:picMk id="2054" creationId="{5595DCA8-8A62-4A54-C59C-6C9D726BD039}"/>
          </ac:picMkLst>
        </pc:picChg>
        <pc:picChg chg="add mod">
          <ac:chgData name="Tom Hazlewood" userId="02b83c46-3e23-4307-a798-c6978ff0fb23" providerId="ADAL" clId="{E2D56FE1-7C73-4963-8283-80815961A93C}" dt="2022-09-18T10:09:07.823" v="1467" actId="14100"/>
          <ac:picMkLst>
            <pc:docMk/>
            <pc:sldMk cId="2699737973" sldId="265"/>
            <ac:picMk id="2056" creationId="{D4EDDE90-BF10-6A34-E5F0-95840485B3D7}"/>
          </ac:picMkLst>
        </pc:picChg>
        <pc:picChg chg="add mod">
          <ac:chgData name="Tom Hazlewood" userId="02b83c46-3e23-4307-a798-c6978ff0fb23" providerId="ADAL" clId="{E2D56FE1-7C73-4963-8283-80815961A93C}" dt="2022-09-18T10:10:07.238" v="1474" actId="1076"/>
          <ac:picMkLst>
            <pc:docMk/>
            <pc:sldMk cId="2699737973" sldId="265"/>
            <ac:picMk id="2058" creationId="{B1A78110-09B6-1453-5CBC-013FB49B955D}"/>
          </ac:picMkLst>
        </pc:picChg>
        <pc:picChg chg="add mod">
          <ac:chgData name="Tom Hazlewood" userId="02b83c46-3e23-4307-a798-c6978ff0fb23" providerId="ADAL" clId="{E2D56FE1-7C73-4963-8283-80815961A93C}" dt="2022-09-18T10:12:34.301" v="1489" actId="14100"/>
          <ac:picMkLst>
            <pc:docMk/>
            <pc:sldMk cId="2699737973" sldId="265"/>
            <ac:picMk id="2060" creationId="{7600DB2E-2A87-EAA1-3A23-E270F341D05F}"/>
          </ac:picMkLst>
        </pc:picChg>
        <pc:picChg chg="add mod">
          <ac:chgData name="Tom Hazlewood" userId="02b83c46-3e23-4307-a798-c6978ff0fb23" providerId="ADAL" clId="{E2D56FE1-7C73-4963-8283-80815961A93C}" dt="2022-09-18T10:13:32.916" v="1500" actId="1037"/>
          <ac:picMkLst>
            <pc:docMk/>
            <pc:sldMk cId="2699737973" sldId="265"/>
            <ac:picMk id="2062" creationId="{5971F2A1-169A-79DE-7084-B3AE6B87C3B3}"/>
          </ac:picMkLst>
        </pc:picChg>
        <pc:picChg chg="add mod">
          <ac:chgData name="Tom Hazlewood" userId="02b83c46-3e23-4307-a798-c6978ff0fb23" providerId="ADAL" clId="{E2D56FE1-7C73-4963-8283-80815961A93C}" dt="2022-09-18T10:15:40.050" v="1504" actId="14100"/>
          <ac:picMkLst>
            <pc:docMk/>
            <pc:sldMk cId="2699737973" sldId="265"/>
            <ac:picMk id="2064" creationId="{83A00ABC-BD0C-0109-EC46-BC179A3A2093}"/>
          </ac:picMkLst>
        </pc:picChg>
        <pc:picChg chg="add mod">
          <ac:chgData name="Tom Hazlewood" userId="02b83c46-3e23-4307-a798-c6978ff0fb23" providerId="ADAL" clId="{E2D56FE1-7C73-4963-8283-80815961A93C}" dt="2022-09-18T10:17:21.568" v="1554" actId="1036"/>
          <ac:picMkLst>
            <pc:docMk/>
            <pc:sldMk cId="2699737973" sldId="265"/>
            <ac:picMk id="2066" creationId="{5A665BA5-010B-BA34-290A-DE2A5F96ECE1}"/>
          </ac:picMkLst>
        </pc:picChg>
        <pc:picChg chg="add mod">
          <ac:chgData name="Tom Hazlewood" userId="02b83c46-3e23-4307-a798-c6978ff0fb23" providerId="ADAL" clId="{E2D56FE1-7C73-4963-8283-80815961A93C}" dt="2022-09-18T10:25:20.286" v="1676" actId="1037"/>
          <ac:picMkLst>
            <pc:docMk/>
            <pc:sldMk cId="2699737973" sldId="265"/>
            <ac:picMk id="2068" creationId="{9F0B75AF-6303-38E7-EE4B-3B60F49A2D1F}"/>
          </ac:picMkLst>
        </pc:picChg>
        <pc:picChg chg="add mod">
          <ac:chgData name="Tom Hazlewood" userId="02b83c46-3e23-4307-a798-c6978ff0fb23" providerId="ADAL" clId="{E2D56FE1-7C73-4963-8283-80815961A93C}" dt="2022-09-18T10:25:21.568" v="1679" actId="1037"/>
          <ac:picMkLst>
            <pc:docMk/>
            <pc:sldMk cId="2699737973" sldId="265"/>
            <ac:picMk id="2070" creationId="{7D113D80-89BB-4B2F-FC2D-270A36DE9AB4}"/>
          </ac:picMkLst>
        </pc:picChg>
        <pc:picChg chg="add mod">
          <ac:chgData name="Tom Hazlewood" userId="02b83c46-3e23-4307-a798-c6978ff0fb23" providerId="ADAL" clId="{E2D56FE1-7C73-4963-8283-80815961A93C}" dt="2022-09-18T10:25:26.919" v="1681" actId="1076"/>
          <ac:picMkLst>
            <pc:docMk/>
            <pc:sldMk cId="2699737973" sldId="265"/>
            <ac:picMk id="2072" creationId="{9286096D-DD08-EC78-D5DA-7C98A53BACCA}"/>
          </ac:picMkLst>
        </pc:picChg>
        <pc:picChg chg="add mod">
          <ac:chgData name="Tom Hazlewood" userId="02b83c46-3e23-4307-a798-c6978ff0fb23" providerId="ADAL" clId="{E2D56FE1-7C73-4963-8283-80815961A93C}" dt="2022-09-18T10:25:35.087" v="1712" actId="14100"/>
          <ac:picMkLst>
            <pc:docMk/>
            <pc:sldMk cId="2699737973" sldId="265"/>
            <ac:picMk id="2074" creationId="{6CB0B014-E204-2794-183E-04085FD1CF9C}"/>
          </ac:picMkLst>
        </pc:picChg>
        <pc:picChg chg="add mod">
          <ac:chgData name="Tom Hazlewood" userId="02b83c46-3e23-4307-a798-c6978ff0fb23" providerId="ADAL" clId="{E2D56FE1-7C73-4963-8283-80815961A93C}" dt="2022-09-18T10:25:42.894" v="1749" actId="1037"/>
          <ac:picMkLst>
            <pc:docMk/>
            <pc:sldMk cId="2699737973" sldId="265"/>
            <ac:picMk id="2076" creationId="{2DD672C5-B493-CAB1-2E06-5D3181D6EDE6}"/>
          </ac:picMkLst>
        </pc:picChg>
        <pc:picChg chg="add mod">
          <ac:chgData name="Tom Hazlewood" userId="02b83c46-3e23-4307-a798-c6978ff0fb23" providerId="ADAL" clId="{E2D56FE1-7C73-4963-8283-80815961A93C}" dt="2022-09-18T10:37:10.062" v="1906" actId="1038"/>
          <ac:picMkLst>
            <pc:docMk/>
            <pc:sldMk cId="2699737973" sldId="265"/>
            <ac:picMk id="2078" creationId="{C3CB18DB-ED3B-65DD-3A17-73800C96B784}"/>
          </ac:picMkLst>
        </pc:picChg>
        <pc:picChg chg="add mod">
          <ac:chgData name="Tom Hazlewood" userId="02b83c46-3e23-4307-a798-c6978ff0fb23" providerId="ADAL" clId="{E2D56FE1-7C73-4963-8283-80815961A93C}" dt="2022-09-18T10:37:13.631" v="1925" actId="1037"/>
          <ac:picMkLst>
            <pc:docMk/>
            <pc:sldMk cId="2699737973" sldId="265"/>
            <ac:picMk id="2080" creationId="{A34773B2-009D-36CA-F086-C3C441C4B824}"/>
          </ac:picMkLst>
        </pc:picChg>
        <pc:picChg chg="add mod">
          <ac:chgData name="Tom Hazlewood" userId="02b83c46-3e23-4307-a798-c6978ff0fb23" providerId="ADAL" clId="{E2D56FE1-7C73-4963-8283-80815961A93C}" dt="2022-09-18T10:37:18.470" v="1927" actId="1076"/>
          <ac:picMkLst>
            <pc:docMk/>
            <pc:sldMk cId="2699737973" sldId="265"/>
            <ac:picMk id="2082" creationId="{22106E87-1757-9077-74EE-8E7CF4F43DEB}"/>
          </ac:picMkLst>
        </pc:picChg>
        <pc:picChg chg="add mod">
          <ac:chgData name="Tom Hazlewood" userId="02b83c46-3e23-4307-a798-c6978ff0fb23" providerId="ADAL" clId="{E2D56FE1-7C73-4963-8283-80815961A93C}" dt="2022-09-18T10:37:38.791" v="1977" actId="1037"/>
          <ac:picMkLst>
            <pc:docMk/>
            <pc:sldMk cId="2699737973" sldId="265"/>
            <ac:picMk id="2084" creationId="{0AF3C374-E362-CDBC-2195-63D1128B8909}"/>
          </ac:picMkLst>
        </pc:picChg>
        <pc:picChg chg="add mod">
          <ac:chgData name="Tom Hazlewood" userId="02b83c46-3e23-4307-a798-c6978ff0fb23" providerId="ADAL" clId="{E2D56FE1-7C73-4963-8283-80815961A93C}" dt="2022-09-18T10:37:52.535" v="2023" actId="1038"/>
          <ac:picMkLst>
            <pc:docMk/>
            <pc:sldMk cId="2699737973" sldId="265"/>
            <ac:picMk id="2086" creationId="{65F18FB6-1673-8DAB-FBA3-E57DEFC79069}"/>
          </ac:picMkLst>
        </pc:picChg>
        <pc:picChg chg="add mod">
          <ac:chgData name="Tom Hazlewood" userId="02b83c46-3e23-4307-a798-c6978ff0fb23" providerId="ADAL" clId="{E2D56FE1-7C73-4963-8283-80815961A93C}" dt="2022-09-18T10:38:03.607" v="2079" actId="1037"/>
          <ac:picMkLst>
            <pc:docMk/>
            <pc:sldMk cId="2699737973" sldId="265"/>
            <ac:picMk id="2088" creationId="{E0895020-49F3-016B-D801-26B4232D85C8}"/>
          </ac:picMkLst>
        </pc:picChg>
        <pc:picChg chg="add mod">
          <ac:chgData name="Tom Hazlewood" userId="02b83c46-3e23-4307-a798-c6978ff0fb23" providerId="ADAL" clId="{E2D56FE1-7C73-4963-8283-80815961A93C}" dt="2022-09-18T10:38:07.007" v="2095" actId="1038"/>
          <ac:picMkLst>
            <pc:docMk/>
            <pc:sldMk cId="2699737973" sldId="265"/>
            <ac:picMk id="2090" creationId="{657F0903-265F-9F1E-4203-88B3D49B80C6}"/>
          </ac:picMkLst>
        </pc:picChg>
        <pc:picChg chg="add mod">
          <ac:chgData name="Tom Hazlewood" userId="02b83c46-3e23-4307-a798-c6978ff0fb23" providerId="ADAL" clId="{E2D56FE1-7C73-4963-8283-80815961A93C}" dt="2022-09-18T10:38:16.867" v="2100" actId="1076"/>
          <ac:picMkLst>
            <pc:docMk/>
            <pc:sldMk cId="2699737973" sldId="265"/>
            <ac:picMk id="2092" creationId="{58D712C6-7189-C8A3-BF42-621657BD9BBE}"/>
          </ac:picMkLst>
        </pc:picChg>
        <pc:picChg chg="add mod">
          <ac:chgData name="Tom Hazlewood" userId="02b83c46-3e23-4307-a798-c6978ff0fb23" providerId="ADAL" clId="{E2D56FE1-7C73-4963-8283-80815961A93C}" dt="2022-09-18T10:48:57.853" v="2103" actId="14100"/>
          <ac:picMkLst>
            <pc:docMk/>
            <pc:sldMk cId="2699737973" sldId="265"/>
            <ac:picMk id="2094" creationId="{2DE60E35-4C65-DBA3-DE39-D0DA0AC7270F}"/>
          </ac:picMkLst>
        </pc:picChg>
        <pc:cxnChg chg="add mod">
          <ac:chgData name="Tom Hazlewood" userId="02b83c46-3e23-4307-a798-c6978ff0fb23" providerId="ADAL" clId="{E2D56FE1-7C73-4963-8283-80815961A93C}" dt="2022-09-18T10:37:10.062" v="1906" actId="1038"/>
          <ac:cxnSpMkLst>
            <pc:docMk/>
            <pc:sldMk cId="2699737973" sldId="265"/>
            <ac:cxnSpMk id="23" creationId="{C11CBEEC-A7C0-DE70-2426-9EB801D138BD}"/>
          </ac:cxnSpMkLst>
        </pc:cxnChg>
        <pc:cxnChg chg="add mod">
          <ac:chgData name="Tom Hazlewood" userId="02b83c46-3e23-4307-a798-c6978ff0fb23" providerId="ADAL" clId="{E2D56FE1-7C73-4963-8283-80815961A93C}" dt="2022-09-18T10:37:56.612" v="2041" actId="1037"/>
          <ac:cxnSpMkLst>
            <pc:docMk/>
            <pc:sldMk cId="2699737973" sldId="265"/>
            <ac:cxnSpMk id="30" creationId="{04229600-755B-06C2-A3A1-F2EED6C819FF}"/>
          </ac:cxnSpMkLst>
        </pc:cxnChg>
      </pc:sldChg>
    </pc:docChg>
  </pc:docChgLst>
  <pc:docChgLst>
    <pc:chgData name="Tom Hazlewood" userId="02b83c46-3e23-4307-a798-c6978ff0fb23" providerId="ADAL" clId="{C053205C-2CAE-4943-BCA5-FE896B276B39}"/>
    <pc:docChg chg="undo custSel addSld delSld modSld">
      <pc:chgData name="Tom Hazlewood" userId="02b83c46-3e23-4307-a798-c6978ff0fb23" providerId="ADAL" clId="{C053205C-2CAE-4943-BCA5-FE896B276B39}" dt="2022-09-23T09:29:20.201" v="2184" actId="2696"/>
      <pc:docMkLst>
        <pc:docMk/>
      </pc:docMkLst>
      <pc:sldChg chg="addSp delSp modSp del">
        <pc:chgData name="Tom Hazlewood" userId="02b83c46-3e23-4307-a798-c6978ff0fb23" providerId="ADAL" clId="{C053205C-2CAE-4943-BCA5-FE896B276B39}" dt="2022-09-23T09:29:20.201" v="2184" actId="2696"/>
        <pc:sldMkLst>
          <pc:docMk/>
          <pc:sldMk cId="1222024779" sldId="256"/>
        </pc:sldMkLst>
        <pc:spChg chg="del mod">
          <ac:chgData name="Tom Hazlewood" userId="02b83c46-3e23-4307-a798-c6978ff0fb23" providerId="ADAL" clId="{C053205C-2CAE-4943-BCA5-FE896B276B39}" dt="2022-09-23T09:29:05.995" v="2119"/>
          <ac:spMkLst>
            <pc:docMk/>
            <pc:sldMk cId="1222024779" sldId="256"/>
            <ac:spMk id="2" creationId="{332E9510-754E-454A-91FA-B248DD0F73C8}"/>
          </ac:spMkLst>
        </pc:spChg>
        <pc:spChg chg="add mod">
          <ac:chgData name="Tom Hazlewood" userId="02b83c46-3e23-4307-a798-c6978ff0fb23" providerId="ADAL" clId="{C053205C-2CAE-4943-BCA5-FE896B276B39}" dt="2022-09-23T09:29:05.995" v="2119"/>
          <ac:spMkLst>
            <pc:docMk/>
            <pc:sldMk cId="1222024779" sldId="256"/>
            <ac:spMk id="3" creationId="{5A49A513-DAA4-4FF4-B90E-E72E0CB683F5}"/>
          </ac:spMkLst>
        </pc:spChg>
      </pc:sldChg>
      <pc:sldChg chg="addSp delSp modSp">
        <pc:chgData name="Tom Hazlewood" userId="02b83c46-3e23-4307-a798-c6978ff0fb23" providerId="ADAL" clId="{C053205C-2CAE-4943-BCA5-FE896B276B39}" dt="2022-09-23T09:29:17.379" v="2183" actId="1038"/>
        <pc:sldMkLst>
          <pc:docMk/>
          <pc:sldMk cId="106374950" sldId="257"/>
        </pc:sldMkLst>
        <pc:spChg chg="mod">
          <ac:chgData name="Tom Hazlewood" userId="02b83c46-3e23-4307-a798-c6978ff0fb23" providerId="ADAL" clId="{C053205C-2CAE-4943-BCA5-FE896B276B39}" dt="2022-09-23T09:28:56.742" v="2117" actId="1036"/>
          <ac:spMkLst>
            <pc:docMk/>
            <pc:sldMk cId="106374950" sldId="257"/>
            <ac:spMk id="4" creationId="{C347D88F-30DD-46F3-BB0D-519554F74D29}"/>
          </ac:spMkLst>
        </pc:spChg>
        <pc:spChg chg="add mod">
          <ac:chgData name="Tom Hazlewood" userId="02b83c46-3e23-4307-a798-c6978ff0fb23" providerId="ADAL" clId="{C053205C-2CAE-4943-BCA5-FE896B276B39}" dt="2022-09-23T09:28:56.742" v="2117" actId="1036"/>
          <ac:spMkLst>
            <pc:docMk/>
            <pc:sldMk cId="106374950" sldId="257"/>
            <ac:spMk id="5" creationId="{3F978FEE-C80A-49C7-81CF-3EF25084109B}"/>
          </ac:spMkLst>
        </pc:spChg>
        <pc:spChg chg="add del">
          <ac:chgData name="Tom Hazlewood" userId="02b83c46-3e23-4307-a798-c6978ff0fb23" providerId="ADAL" clId="{C053205C-2CAE-4943-BCA5-FE896B276B39}" dt="2022-09-16T22:00:06.481" v="66" actId="478"/>
          <ac:spMkLst>
            <pc:docMk/>
            <pc:sldMk cId="106374950" sldId="257"/>
            <ac:spMk id="7" creationId="{F27A1728-9179-4A39-8844-73B6666488F3}"/>
          </ac:spMkLst>
        </pc:spChg>
        <pc:spChg chg="mod">
          <ac:chgData name="Tom Hazlewood" userId="02b83c46-3e23-4307-a798-c6978ff0fb23" providerId="ADAL" clId="{C053205C-2CAE-4943-BCA5-FE896B276B39}" dt="2022-09-23T09:28:56.742" v="2117" actId="1036"/>
          <ac:spMkLst>
            <pc:docMk/>
            <pc:sldMk cId="106374950" sldId="257"/>
            <ac:spMk id="21" creationId="{A7126F2F-DF74-4C79-B7F7-7C92FCC2ED05}"/>
          </ac:spMkLst>
        </pc:spChg>
        <pc:spChg chg="mod">
          <ac:chgData name="Tom Hazlewood" userId="02b83c46-3e23-4307-a798-c6978ff0fb23" providerId="ADAL" clId="{C053205C-2CAE-4943-BCA5-FE896B276B39}" dt="2022-09-23T09:28:56.742" v="2117" actId="1036"/>
          <ac:spMkLst>
            <pc:docMk/>
            <pc:sldMk cId="106374950" sldId="257"/>
            <ac:spMk id="32" creationId="{F65FBD07-C362-4FAD-BAF6-2B5C59364551}"/>
          </ac:spMkLst>
        </pc:spChg>
        <pc:spChg chg="mod">
          <ac:chgData name="Tom Hazlewood" userId="02b83c46-3e23-4307-a798-c6978ff0fb23" providerId="ADAL" clId="{C053205C-2CAE-4943-BCA5-FE896B276B39}" dt="2022-09-23T09:28:56.742" v="2117" actId="1036"/>
          <ac:spMkLst>
            <pc:docMk/>
            <pc:sldMk cId="106374950" sldId="257"/>
            <ac:spMk id="36" creationId="{25F7C8C5-EE15-4444-8B3B-CDB89E29B633}"/>
          </ac:spMkLst>
        </pc:spChg>
        <pc:spChg chg="add mod">
          <ac:chgData name="Tom Hazlewood" userId="02b83c46-3e23-4307-a798-c6978ff0fb23" providerId="ADAL" clId="{C053205C-2CAE-4943-BCA5-FE896B276B39}" dt="2022-09-23T09:28:56.742" v="2117" actId="1036"/>
          <ac:spMkLst>
            <pc:docMk/>
            <pc:sldMk cId="106374950" sldId="257"/>
            <ac:spMk id="49" creationId="{42DB5BB1-57DF-4555-A0F1-CF98AEA27A11}"/>
          </ac:spMkLst>
        </pc:spChg>
        <pc:spChg chg="add mod">
          <ac:chgData name="Tom Hazlewood" userId="02b83c46-3e23-4307-a798-c6978ff0fb23" providerId="ADAL" clId="{C053205C-2CAE-4943-BCA5-FE896B276B39}" dt="2022-09-23T09:29:17.379" v="2183" actId="1038"/>
          <ac:spMkLst>
            <pc:docMk/>
            <pc:sldMk cId="106374950" sldId="257"/>
            <ac:spMk id="61" creationId="{B8FF036A-AD8E-4BBF-BBAD-54BE387D60A5}"/>
          </ac:spMkLst>
        </pc:spChg>
        <pc:spChg chg="mod">
          <ac:chgData name="Tom Hazlewood" userId="02b83c46-3e23-4307-a798-c6978ff0fb23" providerId="ADAL" clId="{C053205C-2CAE-4943-BCA5-FE896B276B39}" dt="2022-09-23T09:28:56.742" v="2117" actId="1036"/>
          <ac:spMkLst>
            <pc:docMk/>
            <pc:sldMk cId="106374950" sldId="257"/>
            <ac:spMk id="73" creationId="{7EB848A5-76D5-466C-9C6B-15D546E088A0}"/>
          </ac:spMkLst>
        </pc:spChg>
        <pc:spChg chg="mod">
          <ac:chgData name="Tom Hazlewood" userId="02b83c46-3e23-4307-a798-c6978ff0fb23" providerId="ADAL" clId="{C053205C-2CAE-4943-BCA5-FE896B276B39}" dt="2022-09-23T09:28:56.742" v="2117" actId="1036"/>
          <ac:spMkLst>
            <pc:docMk/>
            <pc:sldMk cId="106374950" sldId="257"/>
            <ac:spMk id="97" creationId="{A48EA4E0-1307-41F5-8733-6BF9C6A0B974}"/>
          </ac:spMkLst>
        </pc:spChg>
        <pc:spChg chg="mod">
          <ac:chgData name="Tom Hazlewood" userId="02b83c46-3e23-4307-a798-c6978ff0fb23" providerId="ADAL" clId="{C053205C-2CAE-4943-BCA5-FE896B276B39}" dt="2022-09-23T09:28:56.742" v="2117" actId="1036"/>
          <ac:spMkLst>
            <pc:docMk/>
            <pc:sldMk cId="106374950" sldId="257"/>
            <ac:spMk id="102" creationId="{B28C4711-5BB2-4E6F-ADD1-90688D35DEFA}"/>
          </ac:spMkLst>
        </pc:spChg>
        <pc:spChg chg="mod">
          <ac:chgData name="Tom Hazlewood" userId="02b83c46-3e23-4307-a798-c6978ff0fb23" providerId="ADAL" clId="{C053205C-2CAE-4943-BCA5-FE896B276B39}" dt="2022-09-23T09:28:56.742" v="2117" actId="1036"/>
          <ac:spMkLst>
            <pc:docMk/>
            <pc:sldMk cId="106374950" sldId="257"/>
            <ac:spMk id="109" creationId="{B7E96B63-56E1-4BD3-8324-791B8F0748C0}"/>
          </ac:spMkLst>
        </pc:spChg>
        <pc:spChg chg="mod">
          <ac:chgData name="Tom Hazlewood" userId="02b83c46-3e23-4307-a798-c6978ff0fb23" providerId="ADAL" clId="{C053205C-2CAE-4943-BCA5-FE896B276B39}" dt="2022-09-23T09:28:56.742" v="2117" actId="1036"/>
          <ac:spMkLst>
            <pc:docMk/>
            <pc:sldMk cId="106374950" sldId="257"/>
            <ac:spMk id="112" creationId="{5B28E589-B17B-45B3-8E03-74B6DC2DC6BC}"/>
          </ac:spMkLst>
        </pc:spChg>
        <pc:picChg chg="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2" creationId="{74BBA5C3-511F-4EA3-A82A-063476FBDD29}"/>
          </ac:picMkLst>
        </pc:picChg>
        <pc:picChg chg="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3" creationId="{D5A2F844-C258-4C67-993F-924210A455C7}"/>
          </ac:picMkLst>
        </pc:picChg>
        <pc:picChg chg="add 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6" creationId="{60B06458-0055-4198-B545-915B4F0B59CC}"/>
          </ac:picMkLst>
        </pc:picChg>
        <pc:picChg chg="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8" creationId="{548D5665-F525-4D3F-9C2B-27CAB4A2B2DA}"/>
          </ac:picMkLst>
        </pc:picChg>
        <pc:picChg chg="add 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9" creationId="{3A6C61D5-357D-4A0D-8916-CD5E044B55CB}"/>
          </ac:picMkLst>
        </pc:picChg>
        <pc:picChg chg="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10" creationId="{C09E27DC-90C2-41FE-A6A0-1C872E89DC59}"/>
          </ac:picMkLst>
        </pc:picChg>
        <pc:picChg chg="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13" creationId="{CFFE2402-6354-49C7-8D6D-1C2CB45C9952}"/>
          </ac:picMkLst>
        </pc:picChg>
        <pc:picChg chg="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16" creationId="{C0396BB1-C297-4CF1-AA27-A789F8616872}"/>
          </ac:picMkLst>
        </pc:picChg>
        <pc:picChg chg="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22" creationId="{654C6D88-3AB6-4305-94F4-7B7F61867C44}"/>
          </ac:picMkLst>
        </pc:picChg>
        <pc:picChg chg="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26" creationId="{534AB997-B9CB-4F62-846F-2630D9280E44}"/>
          </ac:picMkLst>
        </pc:picChg>
        <pc:picChg chg="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27" creationId="{54D89DB2-A601-4617-B007-7E911FBB1822}"/>
          </ac:picMkLst>
        </pc:picChg>
        <pc:picChg chg="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28" creationId="{BCC44158-C328-4DBC-A611-66F047B00B0E}"/>
          </ac:picMkLst>
        </pc:picChg>
        <pc:picChg chg="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29" creationId="{5B5EBB94-7623-402B-ACF0-1E8EA683BB33}"/>
          </ac:picMkLst>
        </pc:picChg>
        <pc:picChg chg="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31" creationId="{4D876C3D-BA02-4660-8648-DF2B3582207B}"/>
          </ac:picMkLst>
        </pc:picChg>
        <pc:picChg chg="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35" creationId="{CE7BB230-998A-439C-A9BF-24DDBDEC8388}"/>
          </ac:picMkLst>
        </pc:picChg>
        <pc:picChg chg="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37" creationId="{01D3996C-A6A1-4E5B-AED1-6096F944B406}"/>
          </ac:picMkLst>
        </pc:picChg>
        <pc:picChg chg="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38" creationId="{A1E2F265-9704-40F8-B6A7-9EEF1CDA2324}"/>
          </ac:picMkLst>
        </pc:picChg>
        <pc:picChg chg="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40" creationId="{DE6AB7E6-2726-4A9F-8158-5DC4B9E4B142}"/>
          </ac:picMkLst>
        </pc:picChg>
        <pc:picChg chg="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41" creationId="{87AAB647-EF69-4B39-97DE-B93CDDA4DB15}"/>
          </ac:picMkLst>
        </pc:picChg>
        <pc:picChg chg="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42" creationId="{63A671E2-F2D2-44E3-8D65-58C8D4271C94}"/>
          </ac:picMkLst>
        </pc:picChg>
        <pc:picChg chg="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44" creationId="{12BD930F-C3F3-44F9-B79F-08470A5C1402}"/>
          </ac:picMkLst>
        </pc:picChg>
        <pc:picChg chg="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45" creationId="{9BDDAA44-19AA-4404-9EA9-A39C855491B0}"/>
          </ac:picMkLst>
        </pc:picChg>
        <pc:picChg chg="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47" creationId="{DA30935A-BB2D-401A-B8D1-D9683223AABF}"/>
          </ac:picMkLst>
        </pc:picChg>
        <pc:picChg chg="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48" creationId="{01BA21E7-29FB-416B-8CCC-FDD91021AF6E}"/>
          </ac:picMkLst>
        </pc:picChg>
        <pc:picChg chg="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50" creationId="{9825E301-6018-4136-9A29-FF82CDC535B0}"/>
          </ac:picMkLst>
        </pc:picChg>
        <pc:picChg chg="add 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51" creationId="{9BFF1A35-8315-44D5-AB35-C1E6E9161F56}"/>
          </ac:picMkLst>
        </pc:picChg>
        <pc:picChg chg="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52" creationId="{842218BB-305B-401F-AEF7-35B8D2A0188C}"/>
          </ac:picMkLst>
        </pc:picChg>
        <pc:picChg chg="add 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53" creationId="{924459FF-B8AF-4CC9-87EB-D0C19172B027}"/>
          </ac:picMkLst>
        </pc:picChg>
        <pc:picChg chg="add 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54" creationId="{09FF4F78-8853-4F58-BD4C-70A54584AEFA}"/>
          </ac:picMkLst>
        </pc:picChg>
        <pc:picChg chg="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55" creationId="{71E91D53-EB9F-4F64-87D3-CFAE5D5E32D1}"/>
          </ac:picMkLst>
        </pc:picChg>
        <pc:picChg chg="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56" creationId="{288B180A-2AEC-4D7E-8DD2-2726D0E83FF2}"/>
          </ac:picMkLst>
        </pc:picChg>
        <pc:picChg chg="add 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57" creationId="{AB094020-D607-47DD-8C44-C505A567E8C5}"/>
          </ac:picMkLst>
        </pc:picChg>
        <pc:picChg chg="add 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58" creationId="{D75D8DB6-89E1-449F-B0A9-7B16D11AAD99}"/>
          </ac:picMkLst>
        </pc:picChg>
        <pc:picChg chg="add 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60" creationId="{7561D717-3898-4892-AB01-A1F595A8A6C0}"/>
          </ac:picMkLst>
        </pc:picChg>
        <pc:picChg chg="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72" creationId="{8726B2BE-A537-4FF3-8217-F34C1626E855}"/>
          </ac:picMkLst>
        </pc:picChg>
        <pc:picChg chg="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81" creationId="{774AD0EF-B1AF-401A-9D7C-9702FBB00897}"/>
          </ac:picMkLst>
        </pc:picChg>
        <pc:picChg chg="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88" creationId="{6B1A758B-1668-4816-868C-FF02FE9903D6}"/>
          </ac:picMkLst>
        </pc:picChg>
        <pc:picChg chg="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89" creationId="{C004D36D-871C-4BF1-914D-2B12001AC3A3}"/>
          </ac:picMkLst>
        </pc:picChg>
        <pc:picChg chg="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104" creationId="{0CF4D37B-98CF-417E-B294-2082AEFA80AC}"/>
          </ac:picMkLst>
        </pc:picChg>
        <pc:picChg chg="mod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114" creationId="{37D63A32-3D2B-4A33-962A-79A2B3E44829}"/>
          </ac:picMkLst>
        </pc:picChg>
        <pc:picChg chg="add mod modCrop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1026" creationId="{919CDA48-5382-4145-B04F-7A3816FAA0F9}"/>
          </ac:picMkLst>
        </pc:picChg>
        <pc:picChg chg="add mod modCrop">
          <ac:chgData name="Tom Hazlewood" userId="02b83c46-3e23-4307-a798-c6978ff0fb23" providerId="ADAL" clId="{C053205C-2CAE-4943-BCA5-FE896B276B39}" dt="2022-09-23T09:28:56.742" v="2117" actId="1036"/>
          <ac:picMkLst>
            <pc:docMk/>
            <pc:sldMk cId="106374950" sldId="257"/>
            <ac:picMk id="1030" creationId="{B65944E1-AF26-4A9C-BD0E-A9A3A5EC214E}"/>
          </ac:picMkLst>
        </pc:picChg>
        <pc:cxnChg chg="mod">
          <ac:chgData name="Tom Hazlewood" userId="02b83c46-3e23-4307-a798-c6978ff0fb23" providerId="ADAL" clId="{C053205C-2CAE-4943-BCA5-FE896B276B39}" dt="2022-09-23T09:28:56.742" v="2117" actId="1036"/>
          <ac:cxnSpMkLst>
            <pc:docMk/>
            <pc:sldMk cId="106374950" sldId="257"/>
            <ac:cxnSpMk id="18" creationId="{E6A3F76D-89F9-4A7E-BE65-601B0BD2B7D1}"/>
          </ac:cxnSpMkLst>
        </pc:cxnChg>
        <pc:cxnChg chg="mod">
          <ac:chgData name="Tom Hazlewood" userId="02b83c46-3e23-4307-a798-c6978ff0fb23" providerId="ADAL" clId="{C053205C-2CAE-4943-BCA5-FE896B276B39}" dt="2022-09-23T09:28:56.742" v="2117" actId="1036"/>
          <ac:cxnSpMkLst>
            <pc:docMk/>
            <pc:sldMk cId="106374950" sldId="257"/>
            <ac:cxnSpMk id="78" creationId="{1EA24E7C-B022-45AD-A7D8-B3EBFFE1EAF9}"/>
          </ac:cxnSpMkLst>
        </pc:cxnChg>
        <pc:cxnChg chg="mod">
          <ac:chgData name="Tom Hazlewood" userId="02b83c46-3e23-4307-a798-c6978ff0fb23" providerId="ADAL" clId="{C053205C-2CAE-4943-BCA5-FE896B276B39}" dt="2022-09-23T09:28:56.742" v="2117" actId="1036"/>
          <ac:cxnSpMkLst>
            <pc:docMk/>
            <pc:sldMk cId="106374950" sldId="257"/>
            <ac:cxnSpMk id="83" creationId="{6BCC9111-B8CB-49BC-8319-721C6373C706}"/>
          </ac:cxnSpMkLst>
        </pc:cxnChg>
        <pc:cxnChg chg="mod">
          <ac:chgData name="Tom Hazlewood" userId="02b83c46-3e23-4307-a798-c6978ff0fb23" providerId="ADAL" clId="{C053205C-2CAE-4943-BCA5-FE896B276B39}" dt="2022-09-23T09:28:56.742" v="2117" actId="1036"/>
          <ac:cxnSpMkLst>
            <pc:docMk/>
            <pc:sldMk cId="106374950" sldId="257"/>
            <ac:cxnSpMk id="85" creationId="{18EFE723-6537-473A-B3A6-32BC67D0736F}"/>
          </ac:cxnSpMkLst>
        </pc:cxnChg>
      </pc:sldChg>
      <pc:sldChg chg="del">
        <pc:chgData name="Tom Hazlewood" userId="02b83c46-3e23-4307-a798-c6978ff0fb23" providerId="ADAL" clId="{C053205C-2CAE-4943-BCA5-FE896B276B39}" dt="2022-09-22T18:25:09.396" v="2076" actId="2696"/>
        <pc:sldMkLst>
          <pc:docMk/>
          <pc:sldMk cId="6852838" sldId="258"/>
        </pc:sldMkLst>
      </pc:sldChg>
      <pc:sldChg chg="del">
        <pc:chgData name="Tom Hazlewood" userId="02b83c46-3e23-4307-a798-c6978ff0fb23" providerId="ADAL" clId="{C053205C-2CAE-4943-BCA5-FE896B276B39}" dt="2022-09-22T18:25:13.205" v="2077" actId="2696"/>
        <pc:sldMkLst>
          <pc:docMk/>
          <pc:sldMk cId="1454746588" sldId="259"/>
        </pc:sldMkLst>
      </pc:sldChg>
      <pc:sldChg chg="del">
        <pc:chgData name="Tom Hazlewood" userId="02b83c46-3e23-4307-a798-c6978ff0fb23" providerId="ADAL" clId="{C053205C-2CAE-4943-BCA5-FE896B276B39}" dt="2022-09-22T18:25:19.981" v="2078" actId="2696"/>
        <pc:sldMkLst>
          <pc:docMk/>
          <pc:sldMk cId="152876009" sldId="260"/>
        </pc:sldMkLst>
      </pc:sldChg>
      <pc:sldChg chg="del">
        <pc:chgData name="Tom Hazlewood" userId="02b83c46-3e23-4307-a798-c6978ff0fb23" providerId="ADAL" clId="{C053205C-2CAE-4943-BCA5-FE896B276B39}" dt="2022-09-22T18:25:22.574" v="2079" actId="2696"/>
        <pc:sldMkLst>
          <pc:docMk/>
          <pc:sldMk cId="1223202434" sldId="261"/>
        </pc:sldMkLst>
      </pc:sldChg>
      <pc:sldChg chg="del">
        <pc:chgData name="Tom Hazlewood" userId="02b83c46-3e23-4307-a798-c6978ff0fb23" providerId="ADAL" clId="{C053205C-2CAE-4943-BCA5-FE896B276B39}" dt="2022-09-22T18:25:26.247" v="2080" actId="2696"/>
        <pc:sldMkLst>
          <pc:docMk/>
          <pc:sldMk cId="2651507533" sldId="262"/>
        </pc:sldMkLst>
      </pc:sldChg>
      <pc:sldChg chg="addSp delSp modSp add">
        <pc:chgData name="Tom Hazlewood" userId="02b83c46-3e23-4307-a798-c6978ff0fb23" providerId="ADAL" clId="{C053205C-2CAE-4943-BCA5-FE896B276B39}" dt="2022-09-16T22:35:44.629" v="697" actId="478"/>
        <pc:sldMkLst>
          <pc:docMk/>
          <pc:sldMk cId="11410116" sldId="263"/>
        </pc:sldMkLst>
        <pc:spChg chg="del">
          <ac:chgData name="Tom Hazlewood" userId="02b83c46-3e23-4307-a798-c6978ff0fb23" providerId="ADAL" clId="{C053205C-2CAE-4943-BCA5-FE896B276B39}" dt="2022-09-16T22:02:21.079" v="80" actId="478"/>
          <ac:spMkLst>
            <pc:docMk/>
            <pc:sldMk cId="11410116" sldId="263"/>
            <ac:spMk id="2" creationId="{72FD4C0E-970C-41C7-A1BD-1C411FA7AB46}"/>
          </ac:spMkLst>
        </pc:spChg>
        <pc:spChg chg="del">
          <ac:chgData name="Tom Hazlewood" userId="02b83c46-3e23-4307-a798-c6978ff0fb23" providerId="ADAL" clId="{C053205C-2CAE-4943-BCA5-FE896B276B39}" dt="2022-09-16T22:02:22.359" v="81" actId="478"/>
          <ac:spMkLst>
            <pc:docMk/>
            <pc:sldMk cId="11410116" sldId="263"/>
            <ac:spMk id="3" creationId="{A5289901-A0B7-4AFA-A24A-6EE2BAED2D00}"/>
          </ac:spMkLst>
        </pc:spChg>
        <pc:spChg chg="add del">
          <ac:chgData name="Tom Hazlewood" userId="02b83c46-3e23-4307-a798-c6978ff0fb23" providerId="ADAL" clId="{C053205C-2CAE-4943-BCA5-FE896B276B39}" dt="2022-09-16T22:02:41.529" v="83" actId="478"/>
          <ac:spMkLst>
            <pc:docMk/>
            <pc:sldMk cId="11410116" sldId="263"/>
            <ac:spMk id="4" creationId="{F2127D0A-EA40-4E8B-9C31-E4330D840B53}"/>
          </ac:spMkLst>
        </pc:spChg>
        <pc:spChg chg="add del">
          <ac:chgData name="Tom Hazlewood" userId="02b83c46-3e23-4307-a798-c6978ff0fb23" providerId="ADAL" clId="{C053205C-2CAE-4943-BCA5-FE896B276B39}" dt="2022-09-16T22:05:12.020" v="147" actId="478"/>
          <ac:spMkLst>
            <pc:docMk/>
            <pc:sldMk cId="11410116" sldId="263"/>
            <ac:spMk id="8" creationId="{51670EF1-1548-4C1B-B88C-002EFCD51D2F}"/>
          </ac:spMkLst>
        </pc:spChg>
        <pc:spChg chg="add mod">
          <ac:chgData name="Tom Hazlewood" userId="02b83c46-3e23-4307-a798-c6978ff0fb23" providerId="ADAL" clId="{C053205C-2CAE-4943-BCA5-FE896B276B39}" dt="2022-09-16T22:06:04.394" v="195" actId="1038"/>
          <ac:spMkLst>
            <pc:docMk/>
            <pc:sldMk cId="11410116" sldId="263"/>
            <ac:spMk id="10" creationId="{51F733C4-6D35-473B-9320-7F1BE960A13F}"/>
          </ac:spMkLst>
        </pc:spChg>
        <pc:spChg chg="add del">
          <ac:chgData name="Tom Hazlewood" userId="02b83c46-3e23-4307-a798-c6978ff0fb23" providerId="ADAL" clId="{C053205C-2CAE-4943-BCA5-FE896B276B39}" dt="2022-09-16T22:07:01.974" v="197" actId="478"/>
          <ac:spMkLst>
            <pc:docMk/>
            <pc:sldMk cId="11410116" sldId="263"/>
            <ac:spMk id="11" creationId="{AAF4C8D3-9103-4DDB-BC5E-51086E53FE9C}"/>
          </ac:spMkLst>
        </pc:spChg>
        <pc:spChg chg="add del">
          <ac:chgData name="Tom Hazlewood" userId="02b83c46-3e23-4307-a798-c6978ff0fb23" providerId="ADAL" clId="{C053205C-2CAE-4943-BCA5-FE896B276B39}" dt="2022-09-16T22:10:50.569" v="220" actId="478"/>
          <ac:spMkLst>
            <pc:docMk/>
            <pc:sldMk cId="11410116" sldId="263"/>
            <ac:spMk id="13" creationId="{65353EA1-4C01-4876-91F1-6666E0FFDD6B}"/>
          </ac:spMkLst>
        </pc:spChg>
        <pc:spChg chg="add mod">
          <ac:chgData name="Tom Hazlewood" userId="02b83c46-3e23-4307-a798-c6978ff0fb23" providerId="ADAL" clId="{C053205C-2CAE-4943-BCA5-FE896B276B39}" dt="2022-09-16T22:07:49.192" v="209" actId="20577"/>
          <ac:spMkLst>
            <pc:docMk/>
            <pc:sldMk cId="11410116" sldId="263"/>
            <ac:spMk id="14" creationId="{C8049243-0F31-4F1B-BF98-0197DA7F7C05}"/>
          </ac:spMkLst>
        </pc:spChg>
        <pc:spChg chg="add del">
          <ac:chgData name="Tom Hazlewood" userId="02b83c46-3e23-4307-a798-c6978ff0fb23" providerId="ADAL" clId="{C053205C-2CAE-4943-BCA5-FE896B276B39}" dt="2022-09-16T22:15:02.243" v="264" actId="478"/>
          <ac:spMkLst>
            <pc:docMk/>
            <pc:sldMk cId="11410116" sldId="263"/>
            <ac:spMk id="16" creationId="{04AA7B2F-0FA2-4766-A152-CB9A9D8E7FB5}"/>
          </ac:spMkLst>
        </pc:spChg>
        <pc:spChg chg="add mod">
          <ac:chgData name="Tom Hazlewood" userId="02b83c46-3e23-4307-a798-c6978ff0fb23" providerId="ADAL" clId="{C053205C-2CAE-4943-BCA5-FE896B276B39}" dt="2022-09-16T22:12:50.955" v="235" actId="20577"/>
          <ac:spMkLst>
            <pc:docMk/>
            <pc:sldMk cId="11410116" sldId="263"/>
            <ac:spMk id="18" creationId="{3B984149-F06A-49C7-AA63-AB9C5A705EC4}"/>
          </ac:spMkLst>
        </pc:spChg>
        <pc:spChg chg="add mod">
          <ac:chgData name="Tom Hazlewood" userId="02b83c46-3e23-4307-a798-c6978ff0fb23" providerId="ADAL" clId="{C053205C-2CAE-4943-BCA5-FE896B276B39}" dt="2022-09-16T22:15:45.548" v="269" actId="1076"/>
          <ac:spMkLst>
            <pc:docMk/>
            <pc:sldMk cId="11410116" sldId="263"/>
            <ac:spMk id="20" creationId="{A3FB81E7-12A3-4E24-A7B6-EC16865FE4CC}"/>
          </ac:spMkLst>
        </pc:spChg>
        <pc:spChg chg="add del">
          <ac:chgData name="Tom Hazlewood" userId="02b83c46-3e23-4307-a798-c6978ff0fb23" providerId="ADAL" clId="{C053205C-2CAE-4943-BCA5-FE896B276B39}" dt="2022-09-16T22:22:14.912" v="437" actId="478"/>
          <ac:spMkLst>
            <pc:docMk/>
            <pc:sldMk cId="11410116" sldId="263"/>
            <ac:spMk id="21" creationId="{34A24178-2C64-4978-B244-9224B17B7FFF}"/>
          </ac:spMkLst>
        </pc:spChg>
        <pc:spChg chg="add del">
          <ac:chgData name="Tom Hazlewood" userId="02b83c46-3e23-4307-a798-c6978ff0fb23" providerId="ADAL" clId="{C053205C-2CAE-4943-BCA5-FE896B276B39}" dt="2022-09-16T22:24:19.755" v="442" actId="478"/>
          <ac:spMkLst>
            <pc:docMk/>
            <pc:sldMk cId="11410116" sldId="263"/>
            <ac:spMk id="24" creationId="{2BA06142-63EE-4588-85E1-3CED238EFA7C}"/>
          </ac:spMkLst>
        </pc:spChg>
        <pc:spChg chg="add mod">
          <ac:chgData name="Tom Hazlewood" userId="02b83c46-3e23-4307-a798-c6978ff0fb23" providerId="ADAL" clId="{C053205C-2CAE-4943-BCA5-FE896B276B39}" dt="2022-09-16T22:19:24.573" v="377" actId="1035"/>
          <ac:spMkLst>
            <pc:docMk/>
            <pc:sldMk cId="11410116" sldId="263"/>
            <ac:spMk id="27" creationId="{CC0A1523-FB69-41A9-A20A-C70104CDA354}"/>
          </ac:spMkLst>
        </pc:spChg>
        <pc:spChg chg="add mod">
          <ac:chgData name="Tom Hazlewood" userId="02b83c46-3e23-4307-a798-c6978ff0fb23" providerId="ADAL" clId="{C053205C-2CAE-4943-BCA5-FE896B276B39}" dt="2022-09-16T22:20:29.703" v="435" actId="1037"/>
          <ac:spMkLst>
            <pc:docMk/>
            <pc:sldMk cId="11410116" sldId="263"/>
            <ac:spMk id="29" creationId="{7437FF1E-75E0-4E4E-9991-6431567C760B}"/>
          </ac:spMkLst>
        </pc:spChg>
        <pc:spChg chg="add mod">
          <ac:chgData name="Tom Hazlewood" userId="02b83c46-3e23-4307-a798-c6978ff0fb23" providerId="ADAL" clId="{C053205C-2CAE-4943-BCA5-FE896B276B39}" dt="2022-09-16T22:29:05.188" v="482" actId="1038"/>
          <ac:spMkLst>
            <pc:docMk/>
            <pc:sldMk cId="11410116" sldId="263"/>
            <ac:spMk id="30" creationId="{1A5BC1FE-F5F3-4DB6-B5C9-89914F526A74}"/>
          </ac:spMkLst>
        </pc:spChg>
        <pc:spChg chg="add del">
          <ac:chgData name="Tom Hazlewood" userId="02b83c46-3e23-4307-a798-c6978ff0fb23" providerId="ADAL" clId="{C053205C-2CAE-4943-BCA5-FE896B276B39}" dt="2022-09-16T22:25:17.468" v="448" actId="478"/>
          <ac:spMkLst>
            <pc:docMk/>
            <pc:sldMk cId="11410116" sldId="263"/>
            <ac:spMk id="31" creationId="{D1B091E2-1765-4B66-8044-1385935476A8}"/>
          </ac:spMkLst>
        </pc:spChg>
        <pc:spChg chg="add del">
          <ac:chgData name="Tom Hazlewood" userId="02b83c46-3e23-4307-a798-c6978ff0fb23" providerId="ADAL" clId="{C053205C-2CAE-4943-BCA5-FE896B276B39}" dt="2022-09-16T22:25:24.831" v="450" actId="478"/>
          <ac:spMkLst>
            <pc:docMk/>
            <pc:sldMk cId="11410116" sldId="263"/>
            <ac:spMk id="32" creationId="{169820CF-32D9-4B4E-AE33-76134379818D}"/>
          </ac:spMkLst>
        </pc:spChg>
        <pc:spChg chg="add del">
          <ac:chgData name="Tom Hazlewood" userId="02b83c46-3e23-4307-a798-c6978ff0fb23" providerId="ADAL" clId="{C053205C-2CAE-4943-BCA5-FE896B276B39}" dt="2022-09-16T22:30:54.897" v="596" actId="478"/>
          <ac:spMkLst>
            <pc:docMk/>
            <pc:sldMk cId="11410116" sldId="263"/>
            <ac:spMk id="35" creationId="{662AB7CD-A8BC-44A4-9420-C4622359283F}"/>
          </ac:spMkLst>
        </pc:spChg>
        <pc:spChg chg="add del">
          <ac:chgData name="Tom Hazlewood" userId="02b83c46-3e23-4307-a798-c6978ff0fb23" providerId="ADAL" clId="{C053205C-2CAE-4943-BCA5-FE896B276B39}" dt="2022-09-16T22:35:44.629" v="697" actId="478"/>
          <ac:spMkLst>
            <pc:docMk/>
            <pc:sldMk cId="11410116" sldId="263"/>
            <ac:spMk id="39" creationId="{84B1A2C2-06FB-40EF-A818-014CB285D430}"/>
          </ac:spMkLst>
        </pc:spChg>
        <pc:spChg chg="add mod">
          <ac:chgData name="Tom Hazlewood" userId="02b83c46-3e23-4307-a798-c6978ff0fb23" providerId="ADAL" clId="{C053205C-2CAE-4943-BCA5-FE896B276B39}" dt="2022-09-16T22:29:28.364" v="529" actId="14100"/>
          <ac:spMkLst>
            <pc:docMk/>
            <pc:sldMk cId="11410116" sldId="263"/>
            <ac:spMk id="41" creationId="{D7F0E967-B4B0-4E18-987A-403226B450CD}"/>
          </ac:spMkLst>
        </pc:spChg>
        <pc:spChg chg="add mod">
          <ac:chgData name="Tom Hazlewood" userId="02b83c46-3e23-4307-a798-c6978ff0fb23" providerId="ADAL" clId="{C053205C-2CAE-4943-BCA5-FE896B276B39}" dt="2022-09-16T22:33:24.211" v="679" actId="20577"/>
          <ac:spMkLst>
            <pc:docMk/>
            <pc:sldMk cId="11410116" sldId="263"/>
            <ac:spMk id="49" creationId="{7EEB9999-414F-453F-9EDE-7EB1ED9FD901}"/>
          </ac:spMkLst>
        </pc:spChg>
        <pc:picChg chg="add mod">
          <ac:chgData name="Tom Hazlewood" userId="02b83c46-3e23-4307-a798-c6978ff0fb23" providerId="ADAL" clId="{C053205C-2CAE-4943-BCA5-FE896B276B39}" dt="2022-09-16T22:03:41.591" v="99" actId="1038"/>
          <ac:picMkLst>
            <pc:docMk/>
            <pc:sldMk cId="11410116" sldId="263"/>
            <ac:picMk id="5" creationId="{AF08C0F6-0B6B-4315-BC3E-675D8416DE22}"/>
          </ac:picMkLst>
        </pc:picChg>
        <pc:picChg chg="add mod">
          <ac:chgData name="Tom Hazlewood" userId="02b83c46-3e23-4307-a798-c6978ff0fb23" providerId="ADAL" clId="{C053205C-2CAE-4943-BCA5-FE896B276B39}" dt="2022-09-16T22:03:50.970" v="142" actId="1036"/>
          <ac:picMkLst>
            <pc:docMk/>
            <pc:sldMk cId="11410116" sldId="263"/>
            <ac:picMk id="6" creationId="{730720C6-E7C9-4080-907B-E32B10AB1EDB}"/>
          </ac:picMkLst>
        </pc:picChg>
        <pc:picChg chg="add mod">
          <ac:chgData name="Tom Hazlewood" userId="02b83c46-3e23-4307-a798-c6978ff0fb23" providerId="ADAL" clId="{C053205C-2CAE-4943-BCA5-FE896B276B39}" dt="2022-09-16T22:03:50.970" v="142" actId="1036"/>
          <ac:picMkLst>
            <pc:docMk/>
            <pc:sldMk cId="11410116" sldId="263"/>
            <ac:picMk id="7" creationId="{D0CA841B-8778-4E9B-B041-7FA0C3D10DF6}"/>
          </ac:picMkLst>
        </pc:picChg>
        <pc:picChg chg="add mod">
          <ac:chgData name="Tom Hazlewood" userId="02b83c46-3e23-4307-a798-c6978ff0fb23" providerId="ADAL" clId="{C053205C-2CAE-4943-BCA5-FE896B276B39}" dt="2022-09-16T22:06:01.578" v="188" actId="1038"/>
          <ac:picMkLst>
            <pc:docMk/>
            <pc:sldMk cId="11410116" sldId="263"/>
            <ac:picMk id="9" creationId="{AEDA448F-F066-4687-B705-168326BBE311}"/>
          </ac:picMkLst>
        </pc:picChg>
        <pc:picChg chg="add mod">
          <ac:chgData name="Tom Hazlewood" userId="02b83c46-3e23-4307-a798-c6978ff0fb23" providerId="ADAL" clId="{C053205C-2CAE-4943-BCA5-FE896B276B39}" dt="2022-09-16T22:07:31.352" v="202" actId="1035"/>
          <ac:picMkLst>
            <pc:docMk/>
            <pc:sldMk cId="11410116" sldId="263"/>
            <ac:picMk id="12" creationId="{71B81BFE-5D8B-4387-9AB0-29972F25C535}"/>
          </ac:picMkLst>
        </pc:picChg>
        <pc:picChg chg="add mod">
          <ac:chgData name="Tom Hazlewood" userId="02b83c46-3e23-4307-a798-c6978ff0fb23" providerId="ADAL" clId="{C053205C-2CAE-4943-BCA5-FE896B276B39}" dt="2022-09-16T22:12:36.771" v="224" actId="14100"/>
          <ac:picMkLst>
            <pc:docMk/>
            <pc:sldMk cId="11410116" sldId="263"/>
            <ac:picMk id="15" creationId="{C1B89F78-E106-494C-A005-EA96827D04FD}"/>
          </ac:picMkLst>
        </pc:picChg>
        <pc:picChg chg="add mod">
          <ac:chgData name="Tom Hazlewood" userId="02b83c46-3e23-4307-a798-c6978ff0fb23" providerId="ADAL" clId="{C053205C-2CAE-4943-BCA5-FE896B276B39}" dt="2022-09-16T22:17:03.676" v="308" actId="14100"/>
          <ac:picMkLst>
            <pc:docMk/>
            <pc:sldMk cId="11410116" sldId="263"/>
            <ac:picMk id="17" creationId="{EFDB3E18-AF23-477A-936F-CF108A081C20}"/>
          </ac:picMkLst>
        </pc:picChg>
        <pc:picChg chg="add mod">
          <ac:chgData name="Tom Hazlewood" userId="02b83c46-3e23-4307-a798-c6978ff0fb23" providerId="ADAL" clId="{C053205C-2CAE-4943-BCA5-FE896B276B39}" dt="2022-09-16T22:13:11.558" v="237" actId="1076"/>
          <ac:picMkLst>
            <pc:docMk/>
            <pc:sldMk cId="11410116" sldId="263"/>
            <ac:picMk id="19" creationId="{7A4D4A55-D8FF-4E95-806C-D54B8CDB7201}"/>
          </ac:picMkLst>
        </pc:picChg>
        <pc:picChg chg="add mod">
          <ac:chgData name="Tom Hazlewood" userId="02b83c46-3e23-4307-a798-c6978ff0fb23" providerId="ADAL" clId="{C053205C-2CAE-4943-BCA5-FE896B276B39}" dt="2022-09-16T22:23:01.113" v="440" actId="14100"/>
          <ac:picMkLst>
            <pc:docMk/>
            <pc:sldMk cId="11410116" sldId="263"/>
            <ac:picMk id="22" creationId="{0FDF78F2-7FA1-43A7-8EE7-ADA51605CBA3}"/>
          </ac:picMkLst>
        </pc:picChg>
        <pc:picChg chg="add mod">
          <ac:chgData name="Tom Hazlewood" userId="02b83c46-3e23-4307-a798-c6978ff0fb23" providerId="ADAL" clId="{C053205C-2CAE-4943-BCA5-FE896B276B39}" dt="2022-09-16T22:17:08.112" v="327" actId="1037"/>
          <ac:picMkLst>
            <pc:docMk/>
            <pc:sldMk cId="11410116" sldId="263"/>
            <ac:picMk id="23" creationId="{11D764E9-71D9-4F85-9FFE-67A35F183D08}"/>
          </ac:picMkLst>
        </pc:picChg>
        <pc:picChg chg="add mod">
          <ac:chgData name="Tom Hazlewood" userId="02b83c46-3e23-4307-a798-c6978ff0fb23" providerId="ADAL" clId="{C053205C-2CAE-4943-BCA5-FE896B276B39}" dt="2022-09-16T22:24:52.835" v="446" actId="14100"/>
          <ac:picMkLst>
            <pc:docMk/>
            <pc:sldMk cId="11410116" sldId="263"/>
            <ac:picMk id="25" creationId="{151CBC28-CC55-4418-8F81-3DB594B13801}"/>
          </ac:picMkLst>
        </pc:picChg>
        <pc:picChg chg="add mod">
          <ac:chgData name="Tom Hazlewood" userId="02b83c46-3e23-4307-a798-c6978ff0fb23" providerId="ADAL" clId="{C053205C-2CAE-4943-BCA5-FE896B276B39}" dt="2022-09-16T22:18:44.771" v="350" actId="1038"/>
          <ac:picMkLst>
            <pc:docMk/>
            <pc:sldMk cId="11410116" sldId="263"/>
            <ac:picMk id="26" creationId="{1FB5289A-1149-45BC-8F88-A4C715F55F6F}"/>
          </ac:picMkLst>
        </pc:picChg>
        <pc:picChg chg="add mod">
          <ac:chgData name="Tom Hazlewood" userId="02b83c46-3e23-4307-a798-c6978ff0fb23" providerId="ADAL" clId="{C053205C-2CAE-4943-BCA5-FE896B276B39}" dt="2022-09-16T22:19:44.825" v="379" actId="1076"/>
          <ac:picMkLst>
            <pc:docMk/>
            <pc:sldMk cId="11410116" sldId="263"/>
            <ac:picMk id="28" creationId="{EEC32F79-1F76-4FAF-972B-6801B183E918}"/>
          </ac:picMkLst>
        </pc:picChg>
        <pc:picChg chg="add mod">
          <ac:chgData name="Tom Hazlewood" userId="02b83c46-3e23-4307-a798-c6978ff0fb23" providerId="ADAL" clId="{C053205C-2CAE-4943-BCA5-FE896B276B39}" dt="2022-09-16T22:25:53.059" v="454" actId="14100"/>
          <ac:picMkLst>
            <pc:docMk/>
            <pc:sldMk cId="11410116" sldId="263"/>
            <ac:picMk id="33" creationId="{FAD62AE9-835F-4F4F-845A-3AE06EC55403}"/>
          </ac:picMkLst>
        </pc:picChg>
        <pc:picChg chg="add mod">
          <ac:chgData name="Tom Hazlewood" userId="02b83c46-3e23-4307-a798-c6978ff0fb23" providerId="ADAL" clId="{C053205C-2CAE-4943-BCA5-FE896B276B39}" dt="2022-09-16T22:29:42.683" v="585" actId="1036"/>
          <ac:picMkLst>
            <pc:docMk/>
            <pc:sldMk cId="11410116" sldId="263"/>
            <ac:picMk id="34" creationId="{138AC842-6DF0-4C69-B1C7-9ED7ED8B0561}"/>
          </ac:picMkLst>
        </pc:picChg>
        <pc:picChg chg="add mod">
          <ac:chgData name="Tom Hazlewood" userId="02b83c46-3e23-4307-a798-c6978ff0fb23" providerId="ADAL" clId="{C053205C-2CAE-4943-BCA5-FE896B276B39}" dt="2022-09-16T22:32:49.527" v="654" actId="1038"/>
          <ac:picMkLst>
            <pc:docMk/>
            <pc:sldMk cId="11410116" sldId="263"/>
            <ac:picMk id="36" creationId="{B51A3B3A-EDC4-47A1-912C-8E66BDEFFAF9}"/>
          </ac:picMkLst>
        </pc:picChg>
        <pc:picChg chg="add mod">
          <ac:chgData name="Tom Hazlewood" userId="02b83c46-3e23-4307-a798-c6978ff0fb23" providerId="ADAL" clId="{C053205C-2CAE-4943-BCA5-FE896B276B39}" dt="2022-09-16T22:34:44.391" v="688" actId="1038"/>
          <ac:picMkLst>
            <pc:docMk/>
            <pc:sldMk cId="11410116" sldId="263"/>
            <ac:picMk id="37" creationId="{F2C2626B-9378-4D3D-8E44-D7B93F0A3791}"/>
          </ac:picMkLst>
        </pc:picChg>
        <pc:picChg chg="add mod">
          <ac:chgData name="Tom Hazlewood" userId="02b83c46-3e23-4307-a798-c6978ff0fb23" providerId="ADAL" clId="{C053205C-2CAE-4943-BCA5-FE896B276B39}" dt="2022-09-16T22:26:10.857" v="460" actId="1035"/>
          <ac:picMkLst>
            <pc:docMk/>
            <pc:sldMk cId="11410116" sldId="263"/>
            <ac:picMk id="38" creationId="{166B940F-AA97-4010-B971-D1430582E4A3}"/>
          </ac:picMkLst>
        </pc:picChg>
        <pc:picChg chg="add del mod">
          <ac:chgData name="Tom Hazlewood" userId="02b83c46-3e23-4307-a798-c6978ff0fb23" providerId="ADAL" clId="{C053205C-2CAE-4943-BCA5-FE896B276B39}" dt="2022-09-16T22:32:38.314" v="633" actId="478"/>
          <ac:picMkLst>
            <pc:docMk/>
            <pc:sldMk cId="11410116" sldId="263"/>
            <ac:picMk id="45" creationId="{2B14CB5F-2F95-4B2A-9D55-0ABA64EDD0B5}"/>
          </ac:picMkLst>
        </pc:picChg>
        <pc:picChg chg="add mod">
          <ac:chgData name="Tom Hazlewood" userId="02b83c46-3e23-4307-a798-c6978ff0fb23" providerId="ADAL" clId="{C053205C-2CAE-4943-BCA5-FE896B276B39}" dt="2022-09-16T22:32:46.371" v="645" actId="1038"/>
          <ac:picMkLst>
            <pc:docMk/>
            <pc:sldMk cId="11410116" sldId="263"/>
            <ac:picMk id="47" creationId="{99F2E97B-8B93-4E71-8DAE-6A20A2D5C030}"/>
          </ac:picMkLst>
        </pc:picChg>
        <pc:picChg chg="add mod">
          <ac:chgData name="Tom Hazlewood" userId="02b83c46-3e23-4307-a798-c6978ff0fb23" providerId="ADAL" clId="{C053205C-2CAE-4943-BCA5-FE896B276B39}" dt="2022-09-16T22:33:10.204" v="656" actId="1076"/>
          <ac:picMkLst>
            <pc:docMk/>
            <pc:sldMk cId="11410116" sldId="263"/>
            <ac:picMk id="48" creationId="{AE6548B0-FE24-477D-8353-D4CFAECDC60C}"/>
          </ac:picMkLst>
        </pc:picChg>
        <pc:picChg chg="add mod">
          <ac:chgData name="Tom Hazlewood" userId="02b83c46-3e23-4307-a798-c6978ff0fb23" providerId="ADAL" clId="{C053205C-2CAE-4943-BCA5-FE896B276B39}" dt="2022-09-16T22:04:27.310" v="145" actId="1076"/>
          <ac:picMkLst>
            <pc:docMk/>
            <pc:sldMk cId="11410116" sldId="263"/>
            <ac:picMk id="2052" creationId="{7FBA3987-EA00-4E9B-85DE-C6784C1124F9}"/>
          </ac:picMkLst>
        </pc:picChg>
        <pc:picChg chg="add mod modCrop">
          <ac:chgData name="Tom Hazlewood" userId="02b83c46-3e23-4307-a798-c6978ff0fb23" providerId="ADAL" clId="{C053205C-2CAE-4943-BCA5-FE896B276B39}" dt="2022-09-16T22:09:33.756" v="218" actId="1076"/>
          <ac:picMkLst>
            <pc:docMk/>
            <pc:sldMk cId="11410116" sldId="263"/>
            <ac:picMk id="2058" creationId="{863547EF-8C4C-4E55-9CA0-AC13B67CC389}"/>
          </ac:picMkLst>
        </pc:picChg>
        <pc:picChg chg="add mod modCrop">
          <ac:chgData name="Tom Hazlewood" userId="02b83c46-3e23-4307-a798-c6978ff0fb23" providerId="ADAL" clId="{C053205C-2CAE-4943-BCA5-FE896B276B39}" dt="2022-09-16T22:17:12.189" v="337" actId="1038"/>
          <ac:picMkLst>
            <pc:docMk/>
            <pc:sldMk cId="11410116" sldId="263"/>
            <ac:picMk id="2064" creationId="{A82DB8EB-44E2-4808-8E1F-B3416D7B6252}"/>
          </ac:picMkLst>
        </pc:picChg>
        <pc:picChg chg="add mod">
          <ac:chgData name="Tom Hazlewood" userId="02b83c46-3e23-4307-a798-c6978ff0fb23" providerId="ADAL" clId="{C053205C-2CAE-4943-BCA5-FE896B276B39}" dt="2022-09-16T22:19:06.404" v="358" actId="14100"/>
          <ac:picMkLst>
            <pc:docMk/>
            <pc:sldMk cId="11410116" sldId="263"/>
            <ac:picMk id="2066" creationId="{C29D90DF-923A-4346-91F3-35BCDBFDE361}"/>
          </ac:picMkLst>
        </pc:picChg>
        <pc:picChg chg="add mod modCrop">
          <ac:chgData name="Tom Hazlewood" userId="02b83c46-3e23-4307-a798-c6978ff0fb23" providerId="ADAL" clId="{C053205C-2CAE-4943-BCA5-FE896B276B39}" dt="2022-09-16T22:27:14.185" v="470" actId="14100"/>
          <ac:picMkLst>
            <pc:docMk/>
            <pc:sldMk cId="11410116" sldId="263"/>
            <ac:picMk id="2076" creationId="{974DF16B-8E9F-45D7-AE44-05D2D0C54759}"/>
          </ac:picMkLst>
        </pc:picChg>
        <pc:picChg chg="add del mod">
          <ac:chgData name="Tom Hazlewood" userId="02b83c46-3e23-4307-a798-c6978ff0fb23" providerId="ADAL" clId="{C053205C-2CAE-4943-BCA5-FE896B276B39}" dt="2022-09-16T22:30:54.897" v="596" actId="478"/>
          <ac:picMkLst>
            <pc:docMk/>
            <pc:sldMk cId="11410116" sldId="263"/>
            <ac:picMk id="2078" creationId="{13106F7B-4A1C-4800-83C0-66F012F411A2}"/>
          </ac:picMkLst>
        </pc:picChg>
        <pc:picChg chg="add mod">
          <ac:chgData name="Tom Hazlewood" userId="02b83c46-3e23-4307-a798-c6978ff0fb23" providerId="ADAL" clId="{C053205C-2CAE-4943-BCA5-FE896B276B39}" dt="2022-09-16T22:32:29.009" v="630" actId="14100"/>
          <ac:picMkLst>
            <pc:docMk/>
            <pc:sldMk cId="11410116" sldId="263"/>
            <ac:picMk id="2082" creationId="{BED602BD-5ECC-4EAD-8A0F-1A47C14DD929}"/>
          </ac:picMkLst>
        </pc:picChg>
        <pc:picChg chg="add mod">
          <ac:chgData name="Tom Hazlewood" userId="02b83c46-3e23-4307-a798-c6978ff0fb23" providerId="ADAL" clId="{C053205C-2CAE-4943-BCA5-FE896B276B39}" dt="2022-09-16T22:35:14.906" v="695" actId="1037"/>
          <ac:picMkLst>
            <pc:docMk/>
            <pc:sldMk cId="11410116" sldId="263"/>
            <ac:picMk id="2084" creationId="{CA3CF519-3959-4054-BD18-5100E1A10A87}"/>
          </ac:picMkLst>
        </pc:picChg>
      </pc:sldChg>
      <pc:sldChg chg="addSp delSp modSp">
        <pc:chgData name="Tom Hazlewood" userId="02b83c46-3e23-4307-a798-c6978ff0fb23" providerId="ADAL" clId="{C053205C-2CAE-4943-BCA5-FE896B276B39}" dt="2022-09-20T20:05:36.861" v="838" actId="1076"/>
        <pc:sldMkLst>
          <pc:docMk/>
          <pc:sldMk cId="2699737973" sldId="265"/>
        </pc:sldMkLst>
        <pc:spChg chg="add del">
          <ac:chgData name="Tom Hazlewood" userId="02b83c46-3e23-4307-a798-c6978ff0fb23" providerId="ADAL" clId="{C053205C-2CAE-4943-BCA5-FE896B276B39}" dt="2022-09-20T19:54:06.002" v="711" actId="478"/>
          <ac:spMkLst>
            <pc:docMk/>
            <pc:sldMk cId="2699737973" sldId="265"/>
            <ac:spMk id="2" creationId="{F4DAD15C-9B9E-4C9F-B98C-3B3E78CED1B4}"/>
          </ac:spMkLst>
        </pc:spChg>
        <pc:spChg chg="add del">
          <ac:chgData name="Tom Hazlewood" userId="02b83c46-3e23-4307-a798-c6978ff0fb23" providerId="ADAL" clId="{C053205C-2CAE-4943-BCA5-FE896B276B39}" dt="2022-09-20T19:56:34.502" v="726" actId="478"/>
          <ac:spMkLst>
            <pc:docMk/>
            <pc:sldMk cId="2699737973" sldId="265"/>
            <ac:spMk id="22" creationId="{C5DFBE64-3328-44B6-B5F5-936617F119E1}"/>
          </ac:spMkLst>
        </pc:spChg>
        <pc:spChg chg="add mod">
          <ac:chgData name="Tom Hazlewood" userId="02b83c46-3e23-4307-a798-c6978ff0fb23" providerId="ADAL" clId="{C053205C-2CAE-4943-BCA5-FE896B276B39}" dt="2022-09-20T19:57:46.846" v="744" actId="11529"/>
          <ac:spMkLst>
            <pc:docMk/>
            <pc:sldMk cId="2699737973" sldId="265"/>
            <ac:spMk id="32" creationId="{3FB30744-5DF5-4490-927F-4DF1F76D57CA}"/>
          </ac:spMkLst>
        </pc:spChg>
        <pc:spChg chg="add mod">
          <ac:chgData name="Tom Hazlewood" userId="02b83c46-3e23-4307-a798-c6978ff0fb23" providerId="ADAL" clId="{C053205C-2CAE-4943-BCA5-FE896B276B39}" dt="2022-09-20T19:53:05.105" v="709" actId="20577"/>
          <ac:spMkLst>
            <pc:docMk/>
            <pc:sldMk cId="2699737973" sldId="265"/>
            <ac:spMk id="54" creationId="{060A6A27-0695-46EE-B1E1-78A2F69766E9}"/>
          </ac:spMkLst>
        </pc:spChg>
        <pc:spChg chg="add mod">
          <ac:chgData name="Tom Hazlewood" userId="02b83c46-3e23-4307-a798-c6978ff0fb23" providerId="ADAL" clId="{C053205C-2CAE-4943-BCA5-FE896B276B39}" dt="2022-09-20T19:58:45.795" v="751" actId="1076"/>
          <ac:spMkLst>
            <pc:docMk/>
            <pc:sldMk cId="2699737973" sldId="265"/>
            <ac:spMk id="64" creationId="{753B177C-61DD-413F-B35F-1566AF3F8DCE}"/>
          </ac:spMkLst>
        </pc:spChg>
        <pc:spChg chg="add mod">
          <ac:chgData name="Tom Hazlewood" userId="02b83c46-3e23-4307-a798-c6978ff0fb23" providerId="ADAL" clId="{C053205C-2CAE-4943-BCA5-FE896B276B39}" dt="2022-09-20T20:03:42.971" v="822" actId="20577"/>
          <ac:spMkLst>
            <pc:docMk/>
            <pc:sldMk cId="2699737973" sldId="265"/>
            <ac:spMk id="75" creationId="{6D49B5AB-7DF1-404B-B932-5CDC29E2194C}"/>
          </ac:spMkLst>
        </pc:spChg>
        <pc:picChg chg="add mod">
          <ac:chgData name="Tom Hazlewood" userId="02b83c46-3e23-4307-a798-c6978ff0fb23" providerId="ADAL" clId="{C053205C-2CAE-4943-BCA5-FE896B276B39}" dt="2022-09-20T19:54:41.546" v="716" actId="1076"/>
          <ac:picMkLst>
            <pc:docMk/>
            <pc:sldMk cId="2699737973" sldId="265"/>
            <ac:picMk id="3" creationId="{F55D7822-0DF6-47E8-8C7F-E69AE4063D9A}"/>
          </ac:picMkLst>
        </pc:picChg>
        <pc:picChg chg="add mod">
          <ac:chgData name="Tom Hazlewood" userId="02b83c46-3e23-4307-a798-c6978ff0fb23" providerId="ADAL" clId="{C053205C-2CAE-4943-BCA5-FE896B276B39}" dt="2022-09-20T19:57:57.480" v="745" actId="1076"/>
          <ac:picMkLst>
            <pc:docMk/>
            <pc:sldMk cId="2699737973" sldId="265"/>
            <ac:picMk id="31" creationId="{51D44FFC-DE6F-4215-9B31-5DF8409C2322}"/>
          </ac:picMkLst>
        </pc:picChg>
        <pc:picChg chg="add mod">
          <ac:chgData name="Tom Hazlewood" userId="02b83c46-3e23-4307-a798-c6978ff0fb23" providerId="ADAL" clId="{C053205C-2CAE-4943-BCA5-FE896B276B39}" dt="2022-09-20T19:52:49.019" v="700" actId="14100"/>
          <ac:picMkLst>
            <pc:docMk/>
            <pc:sldMk cId="2699737973" sldId="265"/>
            <ac:picMk id="53" creationId="{E6626977-B404-40AC-A0DD-2A959ABF0BEC}"/>
          </ac:picMkLst>
        </pc:picChg>
        <pc:picChg chg="add mod">
          <ac:chgData name="Tom Hazlewood" userId="02b83c46-3e23-4307-a798-c6978ff0fb23" providerId="ADAL" clId="{C053205C-2CAE-4943-BCA5-FE896B276B39}" dt="2022-09-20T19:58:02.964" v="747" actId="1076"/>
          <ac:picMkLst>
            <pc:docMk/>
            <pc:sldMk cId="2699737973" sldId="265"/>
            <ac:picMk id="62" creationId="{962B87C4-D9A4-41BB-AA56-C392B305E556}"/>
          </ac:picMkLst>
        </pc:picChg>
        <pc:picChg chg="add mod">
          <ac:chgData name="Tom Hazlewood" userId="02b83c46-3e23-4307-a798-c6978ff0fb23" providerId="ADAL" clId="{C053205C-2CAE-4943-BCA5-FE896B276B39}" dt="2022-09-20T19:58:36.679" v="749" actId="1076"/>
          <ac:picMkLst>
            <pc:docMk/>
            <pc:sldMk cId="2699737973" sldId="265"/>
            <ac:picMk id="63" creationId="{CAA21BB0-0B83-4C20-BEF5-27D00C9AC11F}"/>
          </ac:picMkLst>
        </pc:picChg>
        <pc:picChg chg="add mod">
          <ac:chgData name="Tom Hazlewood" userId="02b83c46-3e23-4307-a798-c6978ff0fb23" providerId="ADAL" clId="{C053205C-2CAE-4943-BCA5-FE896B276B39}" dt="2022-09-20T20:02:06.161" v="794" actId="1076"/>
          <ac:picMkLst>
            <pc:docMk/>
            <pc:sldMk cId="2699737973" sldId="265"/>
            <ac:picMk id="72" creationId="{27278907-877F-4B3E-A3E3-FAC9B5BFA564}"/>
          </ac:picMkLst>
        </pc:picChg>
        <pc:picChg chg="add mod">
          <ac:chgData name="Tom Hazlewood" userId="02b83c46-3e23-4307-a798-c6978ff0fb23" providerId="ADAL" clId="{C053205C-2CAE-4943-BCA5-FE896B276B39}" dt="2022-09-20T20:04:40.697" v="829" actId="1076"/>
          <ac:picMkLst>
            <pc:docMk/>
            <pc:sldMk cId="2699737973" sldId="265"/>
            <ac:picMk id="77" creationId="{A533F18E-D9CA-46B8-88BE-A53630BDA688}"/>
          </ac:picMkLst>
        </pc:picChg>
        <pc:picChg chg="add mod modCrop">
          <ac:chgData name="Tom Hazlewood" userId="02b83c46-3e23-4307-a798-c6978ff0fb23" providerId="ADAL" clId="{C053205C-2CAE-4943-BCA5-FE896B276B39}" dt="2022-09-20T20:05:27.273" v="836" actId="1035"/>
          <ac:picMkLst>
            <pc:docMk/>
            <pc:sldMk cId="2699737973" sldId="265"/>
            <ac:picMk id="78" creationId="{5706BD70-74C4-4F50-A371-2FE5AEF33963}"/>
          </ac:picMkLst>
        </pc:picChg>
        <pc:picChg chg="add mod">
          <ac:chgData name="Tom Hazlewood" userId="02b83c46-3e23-4307-a798-c6978ff0fb23" providerId="ADAL" clId="{C053205C-2CAE-4943-BCA5-FE896B276B39}" dt="2022-09-20T20:05:36.861" v="838" actId="1076"/>
          <ac:picMkLst>
            <pc:docMk/>
            <pc:sldMk cId="2699737973" sldId="265"/>
            <ac:picMk id="79" creationId="{1978302A-9538-4B09-B0C3-348AE805A8F6}"/>
          </ac:picMkLst>
        </pc:picChg>
        <pc:picChg chg="add mod">
          <ac:chgData name="Tom Hazlewood" userId="02b83c46-3e23-4307-a798-c6978ff0fb23" providerId="ADAL" clId="{C053205C-2CAE-4943-BCA5-FE896B276B39}" dt="2022-09-20T19:55:25.560" v="720" actId="14100"/>
          <ac:picMkLst>
            <pc:docMk/>
            <pc:sldMk cId="2699737973" sldId="265"/>
            <ac:picMk id="1028" creationId="{D7BB197B-7755-49A6-A08D-759DF82AD1F1}"/>
          </ac:picMkLst>
        </pc:picChg>
        <pc:picChg chg="add mod">
          <ac:chgData name="Tom Hazlewood" userId="02b83c46-3e23-4307-a798-c6978ff0fb23" providerId="ADAL" clId="{C053205C-2CAE-4943-BCA5-FE896B276B39}" dt="2022-09-20T20:03:10.165" v="804" actId="14100"/>
          <ac:picMkLst>
            <pc:docMk/>
            <pc:sldMk cId="2699737973" sldId="265"/>
            <ac:picMk id="1030" creationId="{FA3A9B5A-C01A-4022-A6DA-91D8C9931A06}"/>
          </ac:picMkLst>
        </pc:picChg>
        <pc:picChg chg="add mod">
          <ac:chgData name="Tom Hazlewood" userId="02b83c46-3e23-4307-a798-c6978ff0fb23" providerId="ADAL" clId="{C053205C-2CAE-4943-BCA5-FE896B276B39}" dt="2022-09-20T19:59:30.188" v="756" actId="1076"/>
          <ac:picMkLst>
            <pc:docMk/>
            <pc:sldMk cId="2699737973" sldId="265"/>
            <ac:picMk id="1034" creationId="{E4DC2E88-B209-4949-B383-B416CE097571}"/>
          </ac:picMkLst>
        </pc:picChg>
        <pc:picChg chg="add mod">
          <ac:chgData name="Tom Hazlewood" userId="02b83c46-3e23-4307-a798-c6978ff0fb23" providerId="ADAL" clId="{C053205C-2CAE-4943-BCA5-FE896B276B39}" dt="2022-09-20T20:00:59.639" v="783" actId="1037"/>
          <ac:picMkLst>
            <pc:docMk/>
            <pc:sldMk cId="2699737973" sldId="265"/>
            <ac:picMk id="1036" creationId="{25B82E85-77AF-41BB-805F-9986FEAC327A}"/>
          </ac:picMkLst>
        </pc:picChg>
        <pc:picChg chg="add mod">
          <ac:chgData name="Tom Hazlewood" userId="02b83c46-3e23-4307-a798-c6978ff0fb23" providerId="ADAL" clId="{C053205C-2CAE-4943-BCA5-FE896B276B39}" dt="2022-09-20T20:02:30.579" v="800" actId="1076"/>
          <ac:picMkLst>
            <pc:docMk/>
            <pc:sldMk cId="2699737973" sldId="265"/>
            <ac:picMk id="1038" creationId="{77DAAE7E-63F3-4081-9496-EB74DA191353}"/>
          </ac:picMkLst>
        </pc:picChg>
        <pc:picChg chg="add mod">
          <ac:chgData name="Tom Hazlewood" userId="02b83c46-3e23-4307-a798-c6978ff0fb23" providerId="ADAL" clId="{C053205C-2CAE-4943-BCA5-FE896B276B39}" dt="2022-09-20T20:03:24.201" v="807" actId="14100"/>
          <ac:picMkLst>
            <pc:docMk/>
            <pc:sldMk cId="2699737973" sldId="265"/>
            <ac:picMk id="1040" creationId="{DA56CBD4-7D10-46F3-84FC-136AE0518EF3}"/>
          </ac:picMkLst>
        </pc:picChg>
        <pc:picChg chg="add mod">
          <ac:chgData name="Tom Hazlewood" userId="02b83c46-3e23-4307-a798-c6978ff0fb23" providerId="ADAL" clId="{C053205C-2CAE-4943-BCA5-FE896B276B39}" dt="2022-09-20T20:04:28.714" v="827" actId="14100"/>
          <ac:picMkLst>
            <pc:docMk/>
            <pc:sldMk cId="2699737973" sldId="265"/>
            <ac:picMk id="1042" creationId="{847CD3FD-47E7-4317-AA34-2BF935CC88C4}"/>
          </ac:picMkLst>
        </pc:picChg>
        <pc:cxnChg chg="add mod">
          <ac:chgData name="Tom Hazlewood" userId="02b83c46-3e23-4307-a798-c6978ff0fb23" providerId="ADAL" clId="{C053205C-2CAE-4943-BCA5-FE896B276B39}" dt="2022-09-20T19:59:54.467" v="770" actId="692"/>
          <ac:cxnSpMkLst>
            <pc:docMk/>
            <pc:sldMk cId="2699737973" sldId="265"/>
            <ac:cxnSpMk id="34" creationId="{95F30588-D0A1-44D0-AA68-904B81DDD8E9}"/>
          </ac:cxnSpMkLst>
        </pc:cxnChg>
        <pc:cxnChg chg="add mod">
          <ac:chgData name="Tom Hazlewood" userId="02b83c46-3e23-4307-a798-c6978ff0fb23" providerId="ADAL" clId="{C053205C-2CAE-4943-BCA5-FE896B276B39}" dt="2022-09-20T20:00:09.615" v="773" actId="14100"/>
          <ac:cxnSpMkLst>
            <pc:docMk/>
            <pc:sldMk cId="2699737973" sldId="265"/>
            <ac:cxnSpMk id="68" creationId="{F6F5A799-EA51-499C-990D-52D898FE1593}"/>
          </ac:cxnSpMkLst>
        </pc:cxnChg>
      </pc:sldChg>
      <pc:sldChg chg="addSp delSp modSp add">
        <pc:chgData name="Tom Hazlewood" userId="02b83c46-3e23-4307-a798-c6978ff0fb23" providerId="ADAL" clId="{C053205C-2CAE-4943-BCA5-FE896B276B39}" dt="2022-09-22T18:24:53.424" v="2075" actId="1076"/>
        <pc:sldMkLst>
          <pc:docMk/>
          <pc:sldMk cId="2148079545" sldId="266"/>
        </pc:sldMkLst>
        <pc:spChg chg="del">
          <ac:chgData name="Tom Hazlewood" userId="02b83c46-3e23-4307-a798-c6978ff0fb23" providerId="ADAL" clId="{C053205C-2CAE-4943-BCA5-FE896B276B39}" dt="2022-09-20T20:06:14.615" v="840" actId="478"/>
          <ac:spMkLst>
            <pc:docMk/>
            <pc:sldMk cId="2148079545" sldId="266"/>
            <ac:spMk id="2" creationId="{D039ED91-6153-428F-989D-BF0063DDF343}"/>
          </ac:spMkLst>
        </pc:spChg>
        <pc:spChg chg="add del">
          <ac:chgData name="Tom Hazlewood" userId="02b83c46-3e23-4307-a798-c6978ff0fb23" providerId="ADAL" clId="{C053205C-2CAE-4943-BCA5-FE896B276B39}" dt="2022-09-21T20:05:34.363" v="1070" actId="478"/>
          <ac:spMkLst>
            <pc:docMk/>
            <pc:sldMk cId="2148079545" sldId="266"/>
            <ac:spMk id="3" creationId="{89001BDB-F95E-477A-ABBF-BB2F9B24AEA8}"/>
          </ac:spMkLst>
        </pc:spChg>
        <pc:spChg chg="del">
          <ac:chgData name="Tom Hazlewood" userId="02b83c46-3e23-4307-a798-c6978ff0fb23" providerId="ADAL" clId="{C053205C-2CAE-4943-BCA5-FE896B276B39}" dt="2022-09-20T20:06:16.539" v="841" actId="478"/>
          <ac:spMkLst>
            <pc:docMk/>
            <pc:sldMk cId="2148079545" sldId="266"/>
            <ac:spMk id="3" creationId="{AFE39948-A5C3-46B0-9138-557E22928F9A}"/>
          </ac:spMkLst>
        </pc:spChg>
        <pc:spChg chg="add del">
          <ac:chgData name="Tom Hazlewood" userId="02b83c46-3e23-4307-a798-c6978ff0fb23" providerId="ADAL" clId="{C053205C-2CAE-4943-BCA5-FE896B276B39}" dt="2022-09-20T20:06:39.140" v="843" actId="478"/>
          <ac:spMkLst>
            <pc:docMk/>
            <pc:sldMk cId="2148079545" sldId="266"/>
            <ac:spMk id="4" creationId="{581EF716-5772-439B-B714-43775A0037B5}"/>
          </ac:spMkLst>
        </pc:spChg>
        <pc:spChg chg="add mod">
          <ac:chgData name="Tom Hazlewood" userId="02b83c46-3e23-4307-a798-c6978ff0fb23" providerId="ADAL" clId="{C053205C-2CAE-4943-BCA5-FE896B276B39}" dt="2022-09-21T20:10:34.726" v="1248" actId="1037"/>
          <ac:spMkLst>
            <pc:docMk/>
            <pc:sldMk cId="2148079545" sldId="266"/>
            <ac:spMk id="8" creationId="{101C518F-05BD-4C6D-9FA2-7FF2DBD21C3D}"/>
          </ac:spMkLst>
        </pc:spChg>
        <pc:spChg chg="add mod">
          <ac:chgData name="Tom Hazlewood" userId="02b83c46-3e23-4307-a798-c6978ff0fb23" providerId="ADAL" clId="{C053205C-2CAE-4943-BCA5-FE896B276B39}" dt="2022-09-21T20:15:28.300" v="1511" actId="1037"/>
          <ac:spMkLst>
            <pc:docMk/>
            <pc:sldMk cId="2148079545" sldId="266"/>
            <ac:spMk id="12" creationId="{4F43A51A-7F35-451A-A016-1BE868AA3352}"/>
          </ac:spMkLst>
        </pc:spChg>
        <pc:spChg chg="add del">
          <ac:chgData name="Tom Hazlewood" userId="02b83c46-3e23-4307-a798-c6978ff0fb23" providerId="ADAL" clId="{C053205C-2CAE-4943-BCA5-FE896B276B39}" dt="2022-09-21T20:16:27.781" v="1623" actId="478"/>
          <ac:spMkLst>
            <pc:docMk/>
            <pc:sldMk cId="2148079545" sldId="266"/>
            <ac:spMk id="18" creationId="{545DE9C2-3A67-495A-9231-C090AA3B0355}"/>
          </ac:spMkLst>
        </pc:spChg>
        <pc:spChg chg="add mod">
          <ac:chgData name="Tom Hazlewood" userId="02b83c46-3e23-4307-a798-c6978ff0fb23" providerId="ADAL" clId="{C053205C-2CAE-4943-BCA5-FE896B276B39}" dt="2022-09-21T20:09:31.029" v="1110" actId="20577"/>
          <ac:spMkLst>
            <pc:docMk/>
            <pc:sldMk cId="2148079545" sldId="266"/>
            <ac:spMk id="20" creationId="{1F8950CD-F714-4E63-9C62-EE21B11E2AB7}"/>
          </ac:spMkLst>
        </pc:spChg>
        <pc:spChg chg="add del">
          <ac:chgData name="Tom Hazlewood" userId="02b83c46-3e23-4307-a798-c6978ff0fb23" providerId="ADAL" clId="{C053205C-2CAE-4943-BCA5-FE896B276B39}" dt="2022-09-22T17:58:57.598" v="1650" actId="478"/>
          <ac:spMkLst>
            <pc:docMk/>
            <pc:sldMk cId="2148079545" sldId="266"/>
            <ac:spMk id="25" creationId="{2E28FF03-1E45-4761-95F4-89A82D6BE897}"/>
          </ac:spMkLst>
        </pc:spChg>
        <pc:spChg chg="add mod">
          <ac:chgData name="Tom Hazlewood" userId="02b83c46-3e23-4307-a798-c6978ff0fb23" providerId="ADAL" clId="{C053205C-2CAE-4943-BCA5-FE896B276B39}" dt="2022-09-21T20:13:02.622" v="1428" actId="14100"/>
          <ac:spMkLst>
            <pc:docMk/>
            <pc:sldMk cId="2148079545" sldId="266"/>
            <ac:spMk id="26" creationId="{CDC7FE4B-1526-4C68-BFBE-5F49DE1F5F75}"/>
          </ac:spMkLst>
        </pc:spChg>
        <pc:spChg chg="add del">
          <ac:chgData name="Tom Hazlewood" userId="02b83c46-3e23-4307-a798-c6978ff0fb23" providerId="ADAL" clId="{C053205C-2CAE-4943-BCA5-FE896B276B39}" dt="2022-09-22T17:59:41.977" v="1654" actId="478"/>
          <ac:spMkLst>
            <pc:docMk/>
            <pc:sldMk cId="2148079545" sldId="266"/>
            <ac:spMk id="27" creationId="{501FF459-1A83-4905-8430-6666A5EF2EAF}"/>
          </ac:spMkLst>
        </pc:spChg>
        <pc:spChg chg="add del">
          <ac:chgData name="Tom Hazlewood" userId="02b83c46-3e23-4307-a798-c6978ff0fb23" providerId="ADAL" clId="{C053205C-2CAE-4943-BCA5-FE896B276B39}" dt="2022-09-22T18:01:52.837" v="1670" actId="478"/>
          <ac:spMkLst>
            <pc:docMk/>
            <pc:sldMk cId="2148079545" sldId="266"/>
            <ac:spMk id="30" creationId="{79B96E26-2D4D-4B2F-8E29-00D0312B6117}"/>
          </ac:spMkLst>
        </pc:spChg>
        <pc:spChg chg="add mod">
          <ac:chgData name="Tom Hazlewood" userId="02b83c46-3e23-4307-a798-c6978ff0fb23" providerId="ADAL" clId="{C053205C-2CAE-4943-BCA5-FE896B276B39}" dt="2022-09-21T20:15:54.791" v="1621" actId="1038"/>
          <ac:spMkLst>
            <pc:docMk/>
            <pc:sldMk cId="2148079545" sldId="266"/>
            <ac:spMk id="33" creationId="{EB8346CA-F852-4697-BD9B-D99233F40DA1}"/>
          </ac:spMkLst>
        </pc:spChg>
        <pc:spChg chg="add del">
          <ac:chgData name="Tom Hazlewood" userId="02b83c46-3e23-4307-a798-c6978ff0fb23" providerId="ADAL" clId="{C053205C-2CAE-4943-BCA5-FE896B276B39}" dt="2022-09-22T18:06:07.133" v="1780" actId="478"/>
          <ac:spMkLst>
            <pc:docMk/>
            <pc:sldMk cId="2148079545" sldId="266"/>
            <ac:spMk id="35" creationId="{5D64B335-B869-4E40-AE52-9B2007A52E80}"/>
          </ac:spMkLst>
        </pc:spChg>
        <pc:spChg chg="add mod">
          <ac:chgData name="Tom Hazlewood" userId="02b83c46-3e23-4307-a798-c6978ff0fb23" providerId="ADAL" clId="{C053205C-2CAE-4943-BCA5-FE896B276B39}" dt="2022-09-21T20:17:29.585" v="1642" actId="207"/>
          <ac:spMkLst>
            <pc:docMk/>
            <pc:sldMk cId="2148079545" sldId="266"/>
            <ac:spMk id="36" creationId="{EFAF11F1-E639-41A2-8D08-F2B50F845C92}"/>
          </ac:spMkLst>
        </pc:spChg>
        <pc:spChg chg="add del">
          <ac:chgData name="Tom Hazlewood" userId="02b83c46-3e23-4307-a798-c6978ff0fb23" providerId="ADAL" clId="{C053205C-2CAE-4943-BCA5-FE896B276B39}" dt="2022-09-22T18:06:26.935" v="1782" actId="478"/>
          <ac:spMkLst>
            <pc:docMk/>
            <pc:sldMk cId="2148079545" sldId="266"/>
            <ac:spMk id="37" creationId="{F872AAFA-DCED-4C42-925E-40E330BAD8FC}"/>
          </ac:spMkLst>
        </pc:spChg>
        <pc:spChg chg="add del">
          <ac:chgData name="Tom Hazlewood" userId="02b83c46-3e23-4307-a798-c6978ff0fb23" providerId="ADAL" clId="{C053205C-2CAE-4943-BCA5-FE896B276B39}" dt="2022-09-22T18:11:12.233" v="1801" actId="478"/>
          <ac:spMkLst>
            <pc:docMk/>
            <pc:sldMk cId="2148079545" sldId="266"/>
            <ac:spMk id="40" creationId="{9B94BA09-7E0C-4BA4-9031-D8D4611143AD}"/>
          </ac:spMkLst>
        </pc:spChg>
        <pc:spChg chg="add mod">
          <ac:chgData name="Tom Hazlewood" userId="02b83c46-3e23-4307-a798-c6978ff0fb23" providerId="ADAL" clId="{C053205C-2CAE-4943-BCA5-FE896B276B39}" dt="2022-09-22T18:02:39.575" v="1684" actId="1038"/>
          <ac:spMkLst>
            <pc:docMk/>
            <pc:sldMk cId="2148079545" sldId="266"/>
            <ac:spMk id="43" creationId="{F1CAF47B-53D2-482F-9EE7-07D77A456BF9}"/>
          </ac:spMkLst>
        </pc:spChg>
        <pc:spChg chg="add del">
          <ac:chgData name="Tom Hazlewood" userId="02b83c46-3e23-4307-a798-c6978ff0fb23" providerId="ADAL" clId="{C053205C-2CAE-4943-BCA5-FE896B276B39}" dt="2022-09-22T18:15:09.901" v="1939" actId="478"/>
          <ac:spMkLst>
            <pc:docMk/>
            <pc:sldMk cId="2148079545" sldId="266"/>
            <ac:spMk id="45" creationId="{24F919AD-CA67-444C-8632-8E7F4B39BEA3}"/>
          </ac:spMkLst>
        </pc:spChg>
        <pc:spChg chg="add mod">
          <ac:chgData name="Tom Hazlewood" userId="02b83c46-3e23-4307-a798-c6978ff0fb23" providerId="ADAL" clId="{C053205C-2CAE-4943-BCA5-FE896B276B39}" dt="2022-09-22T18:03:01.344" v="1713" actId="1076"/>
          <ac:spMkLst>
            <pc:docMk/>
            <pc:sldMk cId="2148079545" sldId="266"/>
            <ac:spMk id="47" creationId="{79FC4E8C-A836-4516-807E-630CD3A49113}"/>
          </ac:spMkLst>
        </pc:spChg>
        <pc:spChg chg="add del">
          <ac:chgData name="Tom Hazlewood" userId="02b83c46-3e23-4307-a798-c6978ff0fb23" providerId="ADAL" clId="{C053205C-2CAE-4943-BCA5-FE896B276B39}" dt="2022-09-22T18:18:51.576" v="1970" actId="478"/>
          <ac:spMkLst>
            <pc:docMk/>
            <pc:sldMk cId="2148079545" sldId="266"/>
            <ac:spMk id="48" creationId="{6E85505E-BBA6-4517-9C23-87BED7B90D0A}"/>
          </ac:spMkLst>
        </pc:spChg>
        <pc:spChg chg="add mod">
          <ac:chgData name="Tom Hazlewood" userId="02b83c46-3e23-4307-a798-c6978ff0fb23" providerId="ADAL" clId="{C053205C-2CAE-4943-BCA5-FE896B276B39}" dt="2022-09-22T18:04:56.842" v="1765" actId="1036"/>
          <ac:spMkLst>
            <pc:docMk/>
            <pc:sldMk cId="2148079545" sldId="266"/>
            <ac:spMk id="50" creationId="{A1307607-4424-4925-A0AA-1367CF4469CF}"/>
          </ac:spMkLst>
        </pc:spChg>
        <pc:spChg chg="add mod">
          <ac:chgData name="Tom Hazlewood" userId="02b83c46-3e23-4307-a798-c6978ff0fb23" providerId="ADAL" clId="{C053205C-2CAE-4943-BCA5-FE896B276B39}" dt="2022-09-22T18:09:21.505" v="1794" actId="1076"/>
          <ac:spMkLst>
            <pc:docMk/>
            <pc:sldMk cId="2148079545" sldId="266"/>
            <ac:spMk id="60" creationId="{2DB5755B-29B4-468B-AABF-D3D54DDE648A}"/>
          </ac:spMkLst>
        </pc:spChg>
        <pc:spChg chg="add mod">
          <ac:chgData name="Tom Hazlewood" userId="02b83c46-3e23-4307-a798-c6978ff0fb23" providerId="ADAL" clId="{C053205C-2CAE-4943-BCA5-FE896B276B39}" dt="2022-09-22T18:13:09.003" v="1885" actId="14100"/>
          <ac:spMkLst>
            <pc:docMk/>
            <pc:sldMk cId="2148079545" sldId="266"/>
            <ac:spMk id="65" creationId="{6B3A5AE0-0086-420D-944D-FEA185B18E13}"/>
          </ac:spMkLst>
        </pc:spChg>
        <pc:spChg chg="add del mod">
          <ac:chgData name="Tom Hazlewood" userId="02b83c46-3e23-4307-a798-c6978ff0fb23" providerId="ADAL" clId="{C053205C-2CAE-4943-BCA5-FE896B276B39}" dt="2022-09-22T18:13:40.350" v="1928" actId="478"/>
          <ac:spMkLst>
            <pc:docMk/>
            <pc:sldMk cId="2148079545" sldId="266"/>
            <ac:spMk id="66" creationId="{04DD9FD2-631C-452C-98B5-C8CB854599AB}"/>
          </ac:spMkLst>
        </pc:spChg>
        <pc:spChg chg="add mod">
          <ac:chgData name="Tom Hazlewood" userId="02b83c46-3e23-4307-a798-c6978ff0fb23" providerId="ADAL" clId="{C053205C-2CAE-4943-BCA5-FE896B276B39}" dt="2022-09-22T18:14:19.082" v="1937" actId="20577"/>
          <ac:spMkLst>
            <pc:docMk/>
            <pc:sldMk cId="2148079545" sldId="266"/>
            <ac:spMk id="68" creationId="{8B433714-74C7-4F55-BE56-840845FC478D}"/>
          </ac:spMkLst>
        </pc:spChg>
        <pc:spChg chg="add mod">
          <ac:chgData name="Tom Hazlewood" userId="02b83c46-3e23-4307-a798-c6978ff0fb23" providerId="ADAL" clId="{C053205C-2CAE-4943-BCA5-FE896B276B39}" dt="2022-09-22T18:23:07.719" v="2059" actId="14100"/>
          <ac:spMkLst>
            <pc:docMk/>
            <pc:sldMk cId="2148079545" sldId="266"/>
            <ac:spMk id="85" creationId="{2C29A0CC-CC06-4F6E-A117-18DCB20ABBFB}"/>
          </ac:spMkLst>
        </pc:spChg>
        <pc:picChg chg="add mod">
          <ac:chgData name="Tom Hazlewood" userId="02b83c46-3e23-4307-a798-c6978ff0fb23" providerId="ADAL" clId="{C053205C-2CAE-4943-BCA5-FE896B276B39}" dt="2022-09-21T20:10:13.303" v="1185" actId="1037"/>
          <ac:picMkLst>
            <pc:docMk/>
            <pc:sldMk cId="2148079545" sldId="266"/>
            <ac:picMk id="2" creationId="{8D1ACBFE-ACE8-4329-B115-66EA489F151C}"/>
          </ac:picMkLst>
        </pc:picChg>
        <pc:picChg chg="add mod">
          <ac:chgData name="Tom Hazlewood" userId="02b83c46-3e23-4307-a798-c6978ff0fb23" providerId="ADAL" clId="{C053205C-2CAE-4943-BCA5-FE896B276B39}" dt="2022-09-21T20:10:51.176" v="1313" actId="14100"/>
          <ac:picMkLst>
            <pc:docMk/>
            <pc:sldMk cId="2148079545" sldId="266"/>
            <ac:picMk id="4" creationId="{C1115839-CC3B-4D00-B650-4220D6F4ABCA}"/>
          </ac:picMkLst>
        </pc:picChg>
        <pc:picChg chg="add mod">
          <ac:chgData name="Tom Hazlewood" userId="02b83c46-3e23-4307-a798-c6978ff0fb23" providerId="ADAL" clId="{C053205C-2CAE-4943-BCA5-FE896B276B39}" dt="2022-09-21T20:09:59.184" v="1127" actId="14100"/>
          <ac:picMkLst>
            <pc:docMk/>
            <pc:sldMk cId="2148079545" sldId="266"/>
            <ac:picMk id="5" creationId="{56568624-3B57-4160-9A52-97E3FA7988E0}"/>
          </ac:picMkLst>
        </pc:picChg>
        <pc:picChg chg="add mod">
          <ac:chgData name="Tom Hazlewood" userId="02b83c46-3e23-4307-a798-c6978ff0fb23" providerId="ADAL" clId="{C053205C-2CAE-4943-BCA5-FE896B276B39}" dt="2022-09-21T20:10:03.776" v="1160" actId="1038"/>
          <ac:picMkLst>
            <pc:docMk/>
            <pc:sldMk cId="2148079545" sldId="266"/>
            <ac:picMk id="6" creationId="{046B0778-177A-4DEE-9504-4E493D502220}"/>
          </ac:picMkLst>
        </pc:picChg>
        <pc:picChg chg="add mod">
          <ac:chgData name="Tom Hazlewood" userId="02b83c46-3e23-4307-a798-c6978ff0fb23" providerId="ADAL" clId="{C053205C-2CAE-4943-BCA5-FE896B276B39}" dt="2022-09-21T20:10:34.726" v="1248" actId="1037"/>
          <ac:picMkLst>
            <pc:docMk/>
            <pc:sldMk cId="2148079545" sldId="266"/>
            <ac:picMk id="7" creationId="{DA8450B7-3392-4F6B-ABB3-0A1E9527E10B}"/>
          </ac:picMkLst>
        </pc:picChg>
        <pc:picChg chg="add mod">
          <ac:chgData name="Tom Hazlewood" userId="02b83c46-3e23-4307-a798-c6978ff0fb23" providerId="ADAL" clId="{C053205C-2CAE-4943-BCA5-FE896B276B39}" dt="2022-09-21T20:10:02.043" v="1147" actId="1038"/>
          <ac:picMkLst>
            <pc:docMk/>
            <pc:sldMk cId="2148079545" sldId="266"/>
            <ac:picMk id="9" creationId="{62A97E6D-9ACE-40A0-91B0-8FDA6760354A}"/>
          </ac:picMkLst>
        </pc:picChg>
        <pc:picChg chg="add del mod">
          <ac:chgData name="Tom Hazlewood" userId="02b83c46-3e23-4307-a798-c6978ff0fb23" providerId="ADAL" clId="{C053205C-2CAE-4943-BCA5-FE896B276B39}" dt="2022-09-21T20:10:37.741" v="1273" actId="1037"/>
          <ac:picMkLst>
            <pc:docMk/>
            <pc:sldMk cId="2148079545" sldId="266"/>
            <ac:picMk id="10" creationId="{48B5F1EF-5D85-4700-8E9F-5408BE86DB39}"/>
          </ac:picMkLst>
        </pc:picChg>
        <pc:picChg chg="add mod">
          <ac:chgData name="Tom Hazlewood" userId="02b83c46-3e23-4307-a798-c6978ff0fb23" providerId="ADAL" clId="{C053205C-2CAE-4943-BCA5-FE896B276B39}" dt="2022-09-21T20:10:13.303" v="1185" actId="1037"/>
          <ac:picMkLst>
            <pc:docMk/>
            <pc:sldMk cId="2148079545" sldId="266"/>
            <ac:picMk id="11" creationId="{E66C0E2A-DB3F-4DC4-B325-EC54033EB419}"/>
          </ac:picMkLst>
        </pc:picChg>
        <pc:picChg chg="add mod">
          <ac:chgData name="Tom Hazlewood" userId="02b83c46-3e23-4307-a798-c6978ff0fb23" providerId="ADAL" clId="{C053205C-2CAE-4943-BCA5-FE896B276B39}" dt="2022-09-21T20:10:29.096" v="1224" actId="1035"/>
          <ac:picMkLst>
            <pc:docMk/>
            <pc:sldMk cId="2148079545" sldId="266"/>
            <ac:picMk id="13" creationId="{4A40B3BD-5017-4273-A792-090C6C1C800F}"/>
          </ac:picMkLst>
        </pc:picChg>
        <pc:picChg chg="add mod">
          <ac:chgData name="Tom Hazlewood" userId="02b83c46-3e23-4307-a798-c6978ff0fb23" providerId="ADAL" clId="{C053205C-2CAE-4943-BCA5-FE896B276B39}" dt="2022-09-21T20:10:48.072" v="1312" actId="1038"/>
          <ac:picMkLst>
            <pc:docMk/>
            <pc:sldMk cId="2148079545" sldId="266"/>
            <ac:picMk id="16" creationId="{14797BB9-175D-4212-AA26-D1BCAC8722BF}"/>
          </ac:picMkLst>
        </pc:picChg>
        <pc:picChg chg="add mod">
          <ac:chgData name="Tom Hazlewood" userId="02b83c46-3e23-4307-a798-c6978ff0fb23" providerId="ADAL" clId="{C053205C-2CAE-4943-BCA5-FE896B276B39}" dt="2022-09-21T20:17:03.108" v="1626" actId="14100"/>
          <ac:picMkLst>
            <pc:docMk/>
            <pc:sldMk cId="2148079545" sldId="266"/>
            <ac:picMk id="19" creationId="{E676E8F0-75E0-497F-858C-DD05FC541A03}"/>
          </ac:picMkLst>
        </pc:picChg>
        <pc:picChg chg="add mod">
          <ac:chgData name="Tom Hazlewood" userId="02b83c46-3e23-4307-a798-c6978ff0fb23" providerId="ADAL" clId="{C053205C-2CAE-4943-BCA5-FE896B276B39}" dt="2022-09-21T20:09:39.350" v="1112" actId="1076"/>
          <ac:picMkLst>
            <pc:docMk/>
            <pc:sldMk cId="2148079545" sldId="266"/>
            <ac:picMk id="21" creationId="{AF7B93C2-EB7F-4F2D-84E7-F1BAAA662167}"/>
          </ac:picMkLst>
        </pc:picChg>
        <pc:picChg chg="add mod">
          <ac:chgData name="Tom Hazlewood" userId="02b83c46-3e23-4307-a798-c6978ff0fb23" providerId="ADAL" clId="{C053205C-2CAE-4943-BCA5-FE896B276B39}" dt="2022-09-21T20:11:31.671" v="1401" actId="1037"/>
          <ac:picMkLst>
            <pc:docMk/>
            <pc:sldMk cId="2148079545" sldId="266"/>
            <ac:picMk id="22" creationId="{3E45BE04-7668-41B5-8461-B51053502376}"/>
          </ac:picMkLst>
        </pc:picChg>
        <pc:picChg chg="add mod">
          <ac:chgData name="Tom Hazlewood" userId="02b83c46-3e23-4307-a798-c6978ff0fb23" providerId="ADAL" clId="{C053205C-2CAE-4943-BCA5-FE896B276B39}" dt="2022-09-21T20:11:31.671" v="1401" actId="1037"/>
          <ac:picMkLst>
            <pc:docMk/>
            <pc:sldMk cId="2148079545" sldId="266"/>
            <ac:picMk id="23" creationId="{5539DD9C-93C1-47E1-A7CF-31DE4BD33461}"/>
          </ac:picMkLst>
        </pc:picChg>
        <pc:picChg chg="add mod">
          <ac:chgData name="Tom Hazlewood" userId="02b83c46-3e23-4307-a798-c6978ff0fb23" providerId="ADAL" clId="{C053205C-2CAE-4943-BCA5-FE896B276B39}" dt="2022-09-21T20:11:31.671" v="1401" actId="1037"/>
          <ac:picMkLst>
            <pc:docMk/>
            <pc:sldMk cId="2148079545" sldId="266"/>
            <ac:picMk id="24" creationId="{09D81BE1-4684-42A0-AD24-F1AD879B5466}"/>
          </ac:picMkLst>
        </pc:picChg>
        <pc:picChg chg="add mod">
          <ac:chgData name="Tom Hazlewood" userId="02b83c46-3e23-4307-a798-c6978ff0fb23" providerId="ADAL" clId="{C053205C-2CAE-4943-BCA5-FE896B276B39}" dt="2022-09-22T18:02:39.575" v="1684" actId="1038"/>
          <ac:picMkLst>
            <pc:docMk/>
            <pc:sldMk cId="2148079545" sldId="266"/>
            <ac:picMk id="28" creationId="{C4B51326-CA88-474B-BCF5-1727E0FD3CE5}"/>
          </ac:picMkLst>
        </pc:picChg>
        <pc:picChg chg="add mod">
          <ac:chgData name="Tom Hazlewood" userId="02b83c46-3e23-4307-a798-c6978ff0fb23" providerId="ADAL" clId="{C053205C-2CAE-4943-BCA5-FE896B276B39}" dt="2022-09-22T18:02:39.575" v="1684" actId="1038"/>
          <ac:picMkLst>
            <pc:docMk/>
            <pc:sldMk cId="2148079545" sldId="266"/>
            <ac:picMk id="31" creationId="{BDD4CBAE-ABAE-4A8F-B945-95340E7687BC}"/>
          </ac:picMkLst>
        </pc:picChg>
        <pc:picChg chg="add mod">
          <ac:chgData name="Tom Hazlewood" userId="02b83c46-3e23-4307-a798-c6978ff0fb23" providerId="ADAL" clId="{C053205C-2CAE-4943-BCA5-FE896B276B39}" dt="2022-09-21T20:15:19.188" v="1491" actId="1037"/>
          <ac:picMkLst>
            <pc:docMk/>
            <pc:sldMk cId="2148079545" sldId="266"/>
            <ac:picMk id="32" creationId="{9A16683C-BDC7-4950-9DAC-BB9CCF8C0A21}"/>
          </ac:picMkLst>
        </pc:picChg>
        <pc:picChg chg="add mod">
          <ac:chgData name="Tom Hazlewood" userId="02b83c46-3e23-4307-a798-c6978ff0fb23" providerId="ADAL" clId="{C053205C-2CAE-4943-BCA5-FE896B276B39}" dt="2022-09-22T18:08:41.768" v="1790" actId="1076"/>
          <ac:picMkLst>
            <pc:docMk/>
            <pc:sldMk cId="2148079545" sldId="266"/>
            <ac:picMk id="38" creationId="{9A3FD52D-8FDE-4737-B6F1-09C753A3C061}"/>
          </ac:picMkLst>
        </pc:picChg>
        <pc:picChg chg="add del mod">
          <ac:chgData name="Tom Hazlewood" userId="02b83c46-3e23-4307-a798-c6978ff0fb23" providerId="ADAL" clId="{C053205C-2CAE-4943-BCA5-FE896B276B39}" dt="2022-09-22T17:59:41.977" v="1654" actId="478"/>
          <ac:picMkLst>
            <pc:docMk/>
            <pc:sldMk cId="2148079545" sldId="266"/>
            <ac:picMk id="39" creationId="{EB723496-20E7-4467-AE14-65C1ED025DA8}"/>
          </ac:picMkLst>
        </pc:picChg>
        <pc:picChg chg="add mod">
          <ac:chgData name="Tom Hazlewood" userId="02b83c46-3e23-4307-a798-c6978ff0fb23" providerId="ADAL" clId="{C053205C-2CAE-4943-BCA5-FE896B276B39}" dt="2022-09-22T18:11:41.996" v="1805" actId="1076"/>
          <ac:picMkLst>
            <pc:docMk/>
            <pc:sldMk cId="2148079545" sldId="266"/>
            <ac:picMk id="41" creationId="{3BAE7348-98B4-4D60-A1FA-C033E430C25E}"/>
          </ac:picMkLst>
        </pc:picChg>
        <pc:picChg chg="add mod">
          <ac:chgData name="Tom Hazlewood" userId="02b83c46-3e23-4307-a798-c6978ff0fb23" providerId="ADAL" clId="{C053205C-2CAE-4943-BCA5-FE896B276B39}" dt="2022-09-22T18:00:27.979" v="1658" actId="1076"/>
          <ac:picMkLst>
            <pc:docMk/>
            <pc:sldMk cId="2148079545" sldId="266"/>
            <ac:picMk id="42" creationId="{1706078A-A599-4FD5-9F20-C169BC16F518}"/>
          </ac:picMkLst>
        </pc:picChg>
        <pc:picChg chg="add mod">
          <ac:chgData name="Tom Hazlewood" userId="02b83c46-3e23-4307-a798-c6978ff0fb23" providerId="ADAL" clId="{C053205C-2CAE-4943-BCA5-FE896B276B39}" dt="2022-09-22T18:02:39.575" v="1684" actId="1038"/>
          <ac:picMkLst>
            <pc:docMk/>
            <pc:sldMk cId="2148079545" sldId="266"/>
            <ac:picMk id="44" creationId="{B20E5D9C-86E6-4C53-9497-50F481414AFC}"/>
          </ac:picMkLst>
        </pc:picChg>
        <pc:picChg chg="add mod">
          <ac:chgData name="Tom Hazlewood" userId="02b83c46-3e23-4307-a798-c6978ff0fb23" providerId="ADAL" clId="{C053205C-2CAE-4943-BCA5-FE896B276B39}" dt="2022-09-22T18:15:38.670" v="1942" actId="14100"/>
          <ac:picMkLst>
            <pc:docMk/>
            <pc:sldMk cId="2148079545" sldId="266"/>
            <ac:picMk id="46" creationId="{3B3E0F1D-227C-45C6-BA77-0A9A26A55F0A}"/>
          </ac:picMkLst>
        </pc:picChg>
        <pc:picChg chg="add del mod">
          <ac:chgData name="Tom Hazlewood" userId="02b83c46-3e23-4307-a798-c6978ff0fb23" providerId="ADAL" clId="{C053205C-2CAE-4943-BCA5-FE896B276B39}" dt="2022-09-22T18:18:51.032" v="1969"/>
          <ac:picMkLst>
            <pc:docMk/>
            <pc:sldMk cId="2148079545" sldId="266"/>
            <ac:picMk id="49" creationId="{772CBD72-0E2B-4080-9AB5-8CA42837C988}"/>
          </ac:picMkLst>
        </pc:picChg>
        <pc:picChg chg="add mod">
          <ac:chgData name="Tom Hazlewood" userId="02b83c46-3e23-4307-a798-c6978ff0fb23" providerId="ADAL" clId="{C053205C-2CAE-4943-BCA5-FE896B276B39}" dt="2022-09-22T18:05:09.099" v="1767" actId="1076"/>
          <ac:picMkLst>
            <pc:docMk/>
            <pc:sldMk cId="2148079545" sldId="266"/>
            <ac:picMk id="51" creationId="{7E006F06-EA37-4C79-AE66-28246CAA23A7}"/>
          </ac:picMkLst>
        </pc:picChg>
        <pc:picChg chg="add mod">
          <ac:chgData name="Tom Hazlewood" userId="02b83c46-3e23-4307-a798-c6978ff0fb23" providerId="ADAL" clId="{C053205C-2CAE-4943-BCA5-FE896B276B39}" dt="2022-09-22T18:19:08.665" v="1987" actId="1037"/>
          <ac:picMkLst>
            <pc:docMk/>
            <pc:sldMk cId="2148079545" sldId="266"/>
            <ac:picMk id="54" creationId="{00ACEACB-2B9C-43F0-8CF4-9570D7D805C5}"/>
          </ac:picMkLst>
        </pc:picChg>
        <pc:picChg chg="add mod">
          <ac:chgData name="Tom Hazlewood" userId="02b83c46-3e23-4307-a798-c6978ff0fb23" providerId="ADAL" clId="{C053205C-2CAE-4943-BCA5-FE896B276B39}" dt="2022-09-22T18:08:47.455" v="1792" actId="1076"/>
          <ac:picMkLst>
            <pc:docMk/>
            <pc:sldMk cId="2148079545" sldId="266"/>
            <ac:picMk id="59" creationId="{B5F87EAD-E015-4B72-A62C-331241E8F296}"/>
          </ac:picMkLst>
        </pc:picChg>
        <pc:picChg chg="add mod">
          <ac:chgData name="Tom Hazlewood" userId="02b83c46-3e23-4307-a798-c6978ff0fb23" providerId="ADAL" clId="{C053205C-2CAE-4943-BCA5-FE896B276B39}" dt="2022-09-22T18:16:18.263" v="1944" actId="1076"/>
          <ac:picMkLst>
            <pc:docMk/>
            <pc:sldMk cId="2148079545" sldId="266"/>
            <ac:picMk id="71" creationId="{8728EFF2-D96C-4AD8-AE04-1A341DCA52D4}"/>
          </ac:picMkLst>
        </pc:picChg>
        <pc:picChg chg="add mod">
          <ac:chgData name="Tom Hazlewood" userId="02b83c46-3e23-4307-a798-c6978ff0fb23" providerId="ADAL" clId="{C053205C-2CAE-4943-BCA5-FE896B276B39}" dt="2022-09-22T18:16:47.198" v="1946" actId="1076"/>
          <ac:picMkLst>
            <pc:docMk/>
            <pc:sldMk cId="2148079545" sldId="266"/>
            <ac:picMk id="72" creationId="{96D84F95-2682-41DC-8D6C-9F8554BB57B5}"/>
          </ac:picMkLst>
        </pc:picChg>
        <pc:picChg chg="add mod">
          <ac:chgData name="Tom Hazlewood" userId="02b83c46-3e23-4307-a798-c6978ff0fb23" providerId="ADAL" clId="{C053205C-2CAE-4943-BCA5-FE896B276B39}" dt="2022-09-22T18:19:28.953" v="2011" actId="1076"/>
          <ac:picMkLst>
            <pc:docMk/>
            <pc:sldMk cId="2148079545" sldId="266"/>
            <ac:picMk id="77" creationId="{D8DFE55D-D1B4-4722-8668-A334525310A6}"/>
          </ac:picMkLst>
        </pc:picChg>
        <pc:picChg chg="add mod">
          <ac:chgData name="Tom Hazlewood" userId="02b83c46-3e23-4307-a798-c6978ff0fb23" providerId="ADAL" clId="{C053205C-2CAE-4943-BCA5-FE896B276B39}" dt="2022-09-22T18:19:38.346" v="2018" actId="1035"/>
          <ac:picMkLst>
            <pc:docMk/>
            <pc:sldMk cId="2148079545" sldId="266"/>
            <ac:picMk id="78" creationId="{A5672FC2-C112-4676-B9FD-B0096C40D673}"/>
          </ac:picMkLst>
        </pc:picChg>
        <pc:picChg chg="add mod">
          <ac:chgData name="Tom Hazlewood" userId="02b83c46-3e23-4307-a798-c6978ff0fb23" providerId="ADAL" clId="{C053205C-2CAE-4943-BCA5-FE896B276B39}" dt="2022-09-22T18:20:44.575" v="2027" actId="1076"/>
          <ac:picMkLst>
            <pc:docMk/>
            <pc:sldMk cId="2148079545" sldId="266"/>
            <ac:picMk id="80" creationId="{38EDCD63-67B5-498A-B25C-14863D86AA17}"/>
          </ac:picMkLst>
        </pc:picChg>
        <pc:picChg chg="add mod">
          <ac:chgData name="Tom Hazlewood" userId="02b83c46-3e23-4307-a798-c6978ff0fb23" providerId="ADAL" clId="{C053205C-2CAE-4943-BCA5-FE896B276B39}" dt="2022-09-22T18:21:24.174" v="2029" actId="1076"/>
          <ac:picMkLst>
            <pc:docMk/>
            <pc:sldMk cId="2148079545" sldId="266"/>
            <ac:picMk id="81" creationId="{9832859F-7B44-46E1-9790-57C6A9C2AA78}"/>
          </ac:picMkLst>
        </pc:picChg>
        <pc:picChg chg="add mod">
          <ac:chgData name="Tom Hazlewood" userId="02b83c46-3e23-4307-a798-c6978ff0fb23" providerId="ADAL" clId="{C053205C-2CAE-4943-BCA5-FE896B276B39}" dt="2022-09-22T18:21:28.482" v="2030" actId="1076"/>
          <ac:picMkLst>
            <pc:docMk/>
            <pc:sldMk cId="2148079545" sldId="266"/>
            <ac:picMk id="82" creationId="{78FEB9C8-BB28-4828-8532-44FC8CD7DB3B}"/>
          </ac:picMkLst>
        </pc:picChg>
        <pc:picChg chg="add mod">
          <ac:chgData name="Tom Hazlewood" userId="02b83c46-3e23-4307-a798-c6978ff0fb23" providerId="ADAL" clId="{C053205C-2CAE-4943-BCA5-FE896B276B39}" dt="2022-09-22T18:21:50.835" v="2032" actId="1076"/>
          <ac:picMkLst>
            <pc:docMk/>
            <pc:sldMk cId="2148079545" sldId="266"/>
            <ac:picMk id="83" creationId="{651C80DD-249E-4C7E-9648-DD5935345D99}"/>
          </ac:picMkLst>
        </pc:picChg>
        <pc:picChg chg="add mod">
          <ac:chgData name="Tom Hazlewood" userId="02b83c46-3e23-4307-a798-c6978ff0fb23" providerId="ADAL" clId="{C053205C-2CAE-4943-BCA5-FE896B276B39}" dt="2022-09-22T18:23:24.985" v="2063" actId="14100"/>
          <ac:picMkLst>
            <pc:docMk/>
            <pc:sldMk cId="2148079545" sldId="266"/>
            <ac:picMk id="86" creationId="{EEE29D09-2840-45C8-BDDA-D011F4F0E50B}"/>
          </ac:picMkLst>
        </pc:picChg>
        <pc:picChg chg="add mod">
          <ac:chgData name="Tom Hazlewood" userId="02b83c46-3e23-4307-a798-c6978ff0fb23" providerId="ADAL" clId="{C053205C-2CAE-4943-BCA5-FE896B276B39}" dt="2022-09-22T18:24:53.424" v="2075" actId="1076"/>
          <ac:picMkLst>
            <pc:docMk/>
            <pc:sldMk cId="2148079545" sldId="266"/>
            <ac:picMk id="88" creationId="{78D1E369-8A5E-4B20-8148-94A4B0C493BB}"/>
          </ac:picMkLst>
        </pc:picChg>
        <pc:picChg chg="add mod modCrop">
          <ac:chgData name="Tom Hazlewood" userId="02b83c46-3e23-4307-a798-c6978ff0fb23" providerId="ADAL" clId="{C053205C-2CAE-4943-BCA5-FE896B276B39}" dt="2022-09-21T20:10:22.518" v="1202" actId="1037"/>
          <ac:picMkLst>
            <pc:docMk/>
            <pc:sldMk cId="2148079545" sldId="266"/>
            <ac:picMk id="1026" creationId="{15742890-FE81-4F10-AEC8-1C2B227FBD63}"/>
          </ac:picMkLst>
        </pc:picChg>
        <pc:picChg chg="add del mod modCrop">
          <ac:chgData name="Tom Hazlewood" userId="02b83c46-3e23-4307-a798-c6978ff0fb23" providerId="ADAL" clId="{C053205C-2CAE-4943-BCA5-FE896B276B39}" dt="2022-09-21T20:10:15.964" v="1199" actId="1037"/>
          <ac:picMkLst>
            <pc:docMk/>
            <pc:sldMk cId="2148079545" sldId="266"/>
            <ac:picMk id="1028" creationId="{7343F2B1-BB15-4C04-B4AF-AE2C4E941C3F}"/>
          </ac:picMkLst>
        </pc:picChg>
        <pc:picChg chg="add mod modCrop">
          <ac:chgData name="Tom Hazlewood" userId="02b83c46-3e23-4307-a798-c6978ff0fb23" providerId="ADAL" clId="{C053205C-2CAE-4943-BCA5-FE896B276B39}" dt="2022-09-21T20:10:56.613" v="1347" actId="1037"/>
          <ac:picMkLst>
            <pc:docMk/>
            <pc:sldMk cId="2148079545" sldId="266"/>
            <ac:picMk id="1032" creationId="{5344CAD3-F3DF-45AB-9FF7-83511C287E0E}"/>
          </ac:picMkLst>
        </pc:picChg>
        <pc:picChg chg="add mod modCrop">
          <ac:chgData name="Tom Hazlewood" userId="02b83c46-3e23-4307-a798-c6978ff0fb23" providerId="ADAL" clId="{C053205C-2CAE-4943-BCA5-FE896B276B39}" dt="2022-09-21T20:11:22.779" v="1385" actId="1037"/>
          <ac:picMkLst>
            <pc:docMk/>
            <pc:sldMk cId="2148079545" sldId="266"/>
            <ac:picMk id="1034" creationId="{36C839EF-E175-400D-B49E-7DF0D79C189F}"/>
          </ac:picMkLst>
        </pc:picChg>
        <pc:picChg chg="add mod">
          <ac:chgData name="Tom Hazlewood" userId="02b83c46-3e23-4307-a798-c6978ff0fb23" providerId="ADAL" clId="{C053205C-2CAE-4943-BCA5-FE896B276B39}" dt="2022-09-21T20:09:20.418" v="1101" actId="1036"/>
          <ac:picMkLst>
            <pc:docMk/>
            <pc:sldMk cId="2148079545" sldId="266"/>
            <ac:picMk id="1036" creationId="{DFC81CE2-807E-4537-A5C1-8C61D9790C5A}"/>
          </ac:picMkLst>
        </pc:picChg>
        <pc:picChg chg="add mod modCrop">
          <ac:chgData name="Tom Hazlewood" userId="02b83c46-3e23-4307-a798-c6978ff0fb23" providerId="ADAL" clId="{C053205C-2CAE-4943-BCA5-FE896B276B39}" dt="2022-09-21T20:12:43.857" v="1408" actId="1076"/>
          <ac:picMkLst>
            <pc:docMk/>
            <pc:sldMk cId="2148079545" sldId="266"/>
            <ac:picMk id="1038" creationId="{C1345173-B16B-4968-A361-83F60CFBDFB6}"/>
          </ac:picMkLst>
        </pc:picChg>
        <pc:picChg chg="add mod">
          <ac:chgData name="Tom Hazlewood" userId="02b83c46-3e23-4307-a798-c6978ff0fb23" providerId="ADAL" clId="{C053205C-2CAE-4943-BCA5-FE896B276B39}" dt="2022-09-21T20:15:04.330" v="1485" actId="1076"/>
          <ac:picMkLst>
            <pc:docMk/>
            <pc:sldMk cId="2148079545" sldId="266"/>
            <ac:picMk id="1040" creationId="{03B7EAF3-F422-4B67-A4D4-B4054D2E3922}"/>
          </ac:picMkLst>
        </pc:picChg>
        <pc:picChg chg="add mod modCrop">
          <ac:chgData name="Tom Hazlewood" userId="02b83c46-3e23-4307-a798-c6978ff0fb23" providerId="ADAL" clId="{C053205C-2CAE-4943-BCA5-FE896B276B39}" dt="2022-09-21T20:18:09.837" v="1648" actId="14100"/>
          <ac:picMkLst>
            <pc:docMk/>
            <pc:sldMk cId="2148079545" sldId="266"/>
            <ac:picMk id="1044" creationId="{ABD04BFF-ADAA-4F12-8CA7-472A78E6EE29}"/>
          </ac:picMkLst>
        </pc:picChg>
        <pc:picChg chg="add mod">
          <ac:chgData name="Tom Hazlewood" userId="02b83c46-3e23-4307-a798-c6978ff0fb23" providerId="ADAL" clId="{C053205C-2CAE-4943-BCA5-FE896B276B39}" dt="2022-09-22T18:03:39.587" v="1716" actId="14100"/>
          <ac:picMkLst>
            <pc:docMk/>
            <pc:sldMk cId="2148079545" sldId="266"/>
            <ac:picMk id="1052" creationId="{726D4E18-5D90-413C-8F75-E8E14112D104}"/>
          </ac:picMkLst>
        </pc:picChg>
        <pc:picChg chg="add mod">
          <ac:chgData name="Tom Hazlewood" userId="02b83c46-3e23-4307-a798-c6978ff0fb23" providerId="ADAL" clId="{C053205C-2CAE-4943-BCA5-FE896B276B39}" dt="2022-09-22T18:04:13.800" v="1721" actId="1076"/>
          <ac:picMkLst>
            <pc:docMk/>
            <pc:sldMk cId="2148079545" sldId="266"/>
            <ac:picMk id="1054" creationId="{54BBF481-80D5-4300-BAE4-8A4FF82858C8}"/>
          </ac:picMkLst>
        </pc:picChg>
        <pc:picChg chg="add mod">
          <ac:chgData name="Tom Hazlewood" userId="02b83c46-3e23-4307-a798-c6978ff0fb23" providerId="ADAL" clId="{C053205C-2CAE-4943-BCA5-FE896B276B39}" dt="2022-09-22T18:08:38.324" v="1789" actId="1076"/>
          <ac:picMkLst>
            <pc:docMk/>
            <pc:sldMk cId="2148079545" sldId="266"/>
            <ac:picMk id="1060" creationId="{CA3C6A1D-AE10-4D5A-BA9A-2588A3F18835}"/>
          </ac:picMkLst>
        </pc:picChg>
        <pc:picChg chg="add del mod">
          <ac:chgData name="Tom Hazlewood" userId="02b83c46-3e23-4307-a798-c6978ff0fb23" providerId="ADAL" clId="{C053205C-2CAE-4943-BCA5-FE896B276B39}" dt="2022-09-22T18:11:12.233" v="1801" actId="478"/>
          <ac:picMkLst>
            <pc:docMk/>
            <pc:sldMk cId="2148079545" sldId="266"/>
            <ac:picMk id="1062" creationId="{7DBB9548-3457-4633-9DD7-7CCAE5D75B62}"/>
          </ac:picMkLst>
        </pc:picChg>
        <pc:picChg chg="add mod">
          <ac:chgData name="Tom Hazlewood" userId="02b83c46-3e23-4307-a798-c6978ff0fb23" providerId="ADAL" clId="{C053205C-2CAE-4943-BCA5-FE896B276B39}" dt="2022-09-22T18:12:13.808" v="1815" actId="1076"/>
          <ac:picMkLst>
            <pc:docMk/>
            <pc:sldMk cId="2148079545" sldId="266"/>
            <ac:picMk id="1066" creationId="{DBBE8B1C-71F9-4678-9278-38F39FBB34F6}"/>
          </ac:picMkLst>
        </pc:picChg>
        <pc:picChg chg="add mod">
          <ac:chgData name="Tom Hazlewood" userId="02b83c46-3e23-4307-a798-c6978ff0fb23" providerId="ADAL" clId="{C053205C-2CAE-4943-BCA5-FE896B276B39}" dt="2022-09-22T18:14:10.120" v="1932" actId="14100"/>
          <ac:picMkLst>
            <pc:docMk/>
            <pc:sldMk cId="2148079545" sldId="266"/>
            <ac:picMk id="1068" creationId="{4DCAA0A9-6F42-4597-889C-62C0A74CDAF4}"/>
          </ac:picMkLst>
        </pc:picChg>
        <pc:picChg chg="add del mod modCrop">
          <ac:chgData name="Tom Hazlewood" userId="02b83c46-3e23-4307-a798-c6978ff0fb23" providerId="ADAL" clId="{C053205C-2CAE-4943-BCA5-FE896B276B39}" dt="2022-09-22T18:19:12.971" v="2009" actId="1037"/>
          <ac:picMkLst>
            <pc:docMk/>
            <pc:sldMk cId="2148079545" sldId="266"/>
            <ac:picMk id="1072" creationId="{B3FCDADC-09D6-42C1-BBA0-48A0C5D1E3DE}"/>
          </ac:picMkLst>
        </pc:picChg>
        <pc:picChg chg="add mod modCrop">
          <ac:chgData name="Tom Hazlewood" userId="02b83c46-3e23-4307-a798-c6978ff0fb23" providerId="ADAL" clId="{C053205C-2CAE-4943-BCA5-FE896B276B39}" dt="2022-09-22T18:20:36.962" v="2025" actId="1076"/>
          <ac:picMkLst>
            <pc:docMk/>
            <pc:sldMk cId="2148079545" sldId="266"/>
            <ac:picMk id="1076" creationId="{66AC05A2-E48B-4DC8-AD56-4FA78E32A080}"/>
          </ac:picMkLst>
        </pc:picChg>
        <pc:picChg chg="add mod">
          <ac:chgData name="Tom Hazlewood" userId="02b83c46-3e23-4307-a798-c6978ff0fb23" providerId="ADAL" clId="{C053205C-2CAE-4943-BCA5-FE896B276B39}" dt="2022-09-22T18:22:50.410" v="2035" actId="14100"/>
          <ac:picMkLst>
            <pc:docMk/>
            <pc:sldMk cId="2148079545" sldId="266"/>
            <ac:picMk id="1078" creationId="{BE30ABD3-1A84-45A5-B14B-E4C8BCBC7598}"/>
          </ac:picMkLst>
        </pc:picChg>
        <pc:picChg chg="add mod modCrop">
          <ac:chgData name="Tom Hazlewood" userId="02b83c46-3e23-4307-a798-c6978ff0fb23" providerId="ADAL" clId="{C053205C-2CAE-4943-BCA5-FE896B276B39}" dt="2022-09-22T18:24:38.303" v="2073" actId="1038"/>
          <ac:picMkLst>
            <pc:docMk/>
            <pc:sldMk cId="2148079545" sldId="266"/>
            <ac:picMk id="1080" creationId="{33613AE2-F1A8-467D-B8BE-5BC8853EBDFE}"/>
          </ac:picMkLst>
        </pc:picChg>
        <pc:cxnChg chg="add mod">
          <ac:chgData name="Tom Hazlewood" userId="02b83c46-3e23-4307-a798-c6978ff0fb23" providerId="ADAL" clId="{C053205C-2CAE-4943-BCA5-FE896B276B39}" dt="2022-09-21T20:13:31.172" v="1444" actId="692"/>
          <ac:cxnSpMkLst>
            <pc:docMk/>
            <pc:sldMk cId="2148079545" sldId="266"/>
            <ac:cxnSpMk id="15" creationId="{629E6BD6-D9BE-4E2C-B3CC-BF464889344C}"/>
          </ac:cxnSpMkLst>
        </pc:cxnChg>
        <pc:cxnChg chg="add mod">
          <ac:chgData name="Tom Hazlewood" userId="02b83c46-3e23-4307-a798-c6978ff0fb23" providerId="ADAL" clId="{C053205C-2CAE-4943-BCA5-FE896B276B39}" dt="2022-09-21T20:13:44.918" v="1482" actId="14100"/>
          <ac:cxnSpMkLst>
            <pc:docMk/>
            <pc:sldMk cId="2148079545" sldId="266"/>
            <ac:cxnSpMk id="29" creationId="{BAD8E3BE-5273-45C7-9DAB-EBD23A0ED5D6}"/>
          </ac:cxnSpMkLst>
        </pc:cxnChg>
        <pc:cxnChg chg="add mod">
          <ac:chgData name="Tom Hazlewood" userId="02b83c46-3e23-4307-a798-c6978ff0fb23" providerId="ADAL" clId="{C053205C-2CAE-4943-BCA5-FE896B276B39}" dt="2022-09-22T18:05:17.334" v="1769" actId="1076"/>
          <ac:cxnSpMkLst>
            <pc:docMk/>
            <pc:sldMk cId="2148079545" sldId="266"/>
            <ac:cxnSpMk id="52" creationId="{B391D201-3715-4B06-B643-91A3B964076D}"/>
          </ac:cxnSpMkLst>
        </pc:cxnChg>
        <pc:cxnChg chg="add mod">
          <ac:chgData name="Tom Hazlewood" userId="02b83c46-3e23-4307-a798-c6978ff0fb23" providerId="ADAL" clId="{C053205C-2CAE-4943-BCA5-FE896B276B39}" dt="2022-09-22T18:05:29.837" v="1778" actId="1038"/>
          <ac:cxnSpMkLst>
            <pc:docMk/>
            <pc:sldMk cId="2148079545" sldId="266"/>
            <ac:cxnSpMk id="53" creationId="{E2D9D187-C1D8-4852-871D-08AA22976E2F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E1174-E6F0-43F3-A157-412F72624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D613C6-CE7D-4DC5-BB6B-D6F006221E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A273-4ADF-4629-90AF-4146C193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EC0A-63B7-4374-B55E-AEA03B9C0C5A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E6F65-7835-491A-B48A-19588DF5B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87990-05F5-4F5B-8B29-D617F183D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8B9E-8E25-44D9-9C8B-913C9DB3FD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888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C03FC-405A-4CA0-8381-2C0199DB4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1F684B-B31F-47EB-A620-5ABFA7F9B0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1B4A9-FD96-402E-B120-1CC9BD97E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EC0A-63B7-4374-B55E-AEA03B9C0C5A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D8E63-E79B-4C56-BF63-E0E7C716C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8F8AD-2B28-4CCD-BBA2-D34B06B32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8B9E-8E25-44D9-9C8B-913C9DB3FD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836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828032-266E-4E19-905A-6AF9A0888E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E74E6F-96B3-4C5C-AF19-C428DD079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BA93D-E132-4A3F-B8F7-981201A09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EC0A-63B7-4374-B55E-AEA03B9C0C5A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A1B4C-43D6-4E7A-AF8E-6FA28864C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0C643-3F21-4362-9E35-83E204ED8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8B9E-8E25-44D9-9C8B-913C9DB3FD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35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28E01-BA2C-46E2-A1F9-84BCB9452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7A7F6-5667-4CCC-A97A-F98C23DE2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67AEF-4622-410A-8C4C-6DCE4B96C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EC0A-63B7-4374-B55E-AEA03B9C0C5A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6AB5F-74BB-460C-8EF5-34F22DB15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08C02-442C-4F14-9ED4-9787659B4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8B9E-8E25-44D9-9C8B-913C9DB3FD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833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AD180-D505-46C7-8484-AE6756868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2B217-0172-4538-A03B-2A897CF76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EBBD9-240B-495C-A10A-ACCFBA1D5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EC0A-63B7-4374-B55E-AEA03B9C0C5A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AA5EC-7973-44BE-8563-D64A48A8D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D2D3C-445B-474A-A434-DB61AD94A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8B9E-8E25-44D9-9C8B-913C9DB3FD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446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52D2E-8642-410E-A4B7-E2CC0DA78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B35B5-4112-4E97-A107-C605464E3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F48FA7-7B97-4268-B567-7701DEF41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11D6E-BA5C-47D7-A6D3-4644C423B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EC0A-63B7-4374-B55E-AEA03B9C0C5A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6291B-EA87-45E2-BD6E-6D05DE0A3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DC211-2F9A-42A9-ABAA-28EC0B33C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8B9E-8E25-44D9-9C8B-913C9DB3FD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82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00478-E2BD-45D0-9D7A-77D8504AB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6EC56-FE95-4181-9560-2D9E52BB3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C50385-1E3A-4D63-B1E2-744346914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4F5A57-475F-488E-9375-69EE2DBCF1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7543E7-340A-4F60-9E58-E592EEB772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C3EEA0-1C3D-47FF-AB44-DF1804AF2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EC0A-63B7-4374-B55E-AEA03B9C0C5A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5F19A-31B2-456F-887B-80302AD34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E72995-0EF7-4146-9C47-94BA431CC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8B9E-8E25-44D9-9C8B-913C9DB3FD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052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6CB45-7248-495D-92E4-500FAA52C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64D57A-1D2D-471D-BCC1-21114A1F9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EC0A-63B7-4374-B55E-AEA03B9C0C5A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8E7E6D-372F-4E30-A008-0384E8B70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4C2B73-1E1F-47D8-9D6D-DF5F6B5C7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8B9E-8E25-44D9-9C8B-913C9DB3FD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51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70BC02-8F15-4054-A16C-FB005D8D0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EC0A-63B7-4374-B55E-AEA03B9C0C5A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750803-2A11-416E-92D7-E04CA1DFF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B9544E-7482-42A1-B214-62FA6919B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8B9E-8E25-44D9-9C8B-913C9DB3FD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875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52F43-5E3D-4458-BABB-0694F5A7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71ABD-4654-4268-B0AA-993C5DA2B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CF1F35-1541-4638-BFB6-710888CC0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3E3633-EB96-48BF-8A23-1046EAB48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EC0A-63B7-4374-B55E-AEA03B9C0C5A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1B8B46-0900-4B5E-BAB3-4A0D376C0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930057-003D-4A8B-ADBD-0A0F05884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8B9E-8E25-44D9-9C8B-913C9DB3FD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72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8BE94-71AE-4EAD-9AC8-D133A3CD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02E6F-F4C3-4AEC-8733-33C6F920B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7C2B70-BBF6-4509-8967-B1D99A536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DAF1A2-9BBE-406B-8DC5-7B7050540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EC0A-63B7-4374-B55E-AEA03B9C0C5A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A3357-EF67-46CB-A1D7-65CF7CC3D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D77F6F-B526-4B14-A1F8-5BAAB75D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8B9E-8E25-44D9-9C8B-913C9DB3FD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496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E627C4-581F-4342-90E3-7DF85060C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716AFA-85A0-4198-9509-21910E4E7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A58E0-D7CA-4D5C-AF29-5ABB91FF01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BEC0A-63B7-4374-B55E-AEA03B9C0C5A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ECFBB-F50C-489B-8C97-361AE0AE7D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D788B-127B-4CE9-BEC0-B1A348D30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68B9E-8E25-44D9-9C8B-913C9DB3FD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88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26" Type="http://schemas.openxmlformats.org/officeDocument/2006/relationships/image" Target="../media/image25.jpeg"/><Relationship Id="rId3" Type="http://schemas.openxmlformats.org/officeDocument/2006/relationships/image" Target="../media/image2.jpeg"/><Relationship Id="rId21" Type="http://schemas.openxmlformats.org/officeDocument/2006/relationships/image" Target="../media/image20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29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24" Type="http://schemas.openxmlformats.org/officeDocument/2006/relationships/image" Target="../media/image23.jpe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23" Type="http://schemas.openxmlformats.org/officeDocument/2006/relationships/image" Target="../media/image22.png"/><Relationship Id="rId28" Type="http://schemas.openxmlformats.org/officeDocument/2006/relationships/image" Target="../media/image27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Relationship Id="rId27" Type="http://schemas.openxmlformats.org/officeDocument/2006/relationships/image" Target="../media/image26.jpeg"/><Relationship Id="rId30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jpe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8.png"/><Relationship Id="rId21" Type="http://schemas.openxmlformats.org/officeDocument/2006/relationships/image" Target="../media/image46.png"/><Relationship Id="rId34" Type="http://schemas.openxmlformats.org/officeDocument/2006/relationships/image" Target="../media/image59.png"/><Relationship Id="rId7" Type="http://schemas.openxmlformats.org/officeDocument/2006/relationships/image" Target="../media/image35.png"/><Relationship Id="rId12" Type="http://schemas.openxmlformats.org/officeDocument/2006/relationships/image" Target="../media/image3.png"/><Relationship Id="rId17" Type="http://schemas.openxmlformats.org/officeDocument/2006/relationships/image" Target="../media/image42.png"/><Relationship Id="rId25" Type="http://schemas.openxmlformats.org/officeDocument/2006/relationships/image" Target="../media/image50.jpeg"/><Relationship Id="rId33" Type="http://schemas.openxmlformats.org/officeDocument/2006/relationships/image" Target="../media/image58.png"/><Relationship Id="rId2" Type="http://schemas.openxmlformats.org/officeDocument/2006/relationships/image" Target="../media/image32.png"/><Relationship Id="rId16" Type="http://schemas.openxmlformats.org/officeDocument/2006/relationships/image" Target="../media/image9.jpeg"/><Relationship Id="rId20" Type="http://schemas.openxmlformats.org/officeDocument/2006/relationships/image" Target="../media/image45.jpeg"/><Relationship Id="rId29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24" Type="http://schemas.openxmlformats.org/officeDocument/2006/relationships/image" Target="../media/image49.png"/><Relationship Id="rId32" Type="http://schemas.openxmlformats.org/officeDocument/2006/relationships/image" Target="../media/image57.jpeg"/><Relationship Id="rId5" Type="http://schemas.openxmlformats.org/officeDocument/2006/relationships/image" Target="../media/image33.png"/><Relationship Id="rId15" Type="http://schemas.openxmlformats.org/officeDocument/2006/relationships/image" Target="../media/image41.jpeg"/><Relationship Id="rId23" Type="http://schemas.openxmlformats.org/officeDocument/2006/relationships/image" Target="../media/image48.jpeg"/><Relationship Id="rId28" Type="http://schemas.openxmlformats.org/officeDocument/2006/relationships/image" Target="../media/image53.jpeg"/><Relationship Id="rId10" Type="http://schemas.openxmlformats.org/officeDocument/2006/relationships/image" Target="../media/image4.png"/><Relationship Id="rId19" Type="http://schemas.openxmlformats.org/officeDocument/2006/relationships/image" Target="../media/image44.png"/><Relationship Id="rId31" Type="http://schemas.openxmlformats.org/officeDocument/2006/relationships/image" Target="../media/image56.jpeg"/><Relationship Id="rId4" Type="http://schemas.openxmlformats.org/officeDocument/2006/relationships/image" Target="../media/image6.png"/><Relationship Id="rId9" Type="http://schemas.openxmlformats.org/officeDocument/2006/relationships/image" Target="../media/image37.png"/><Relationship Id="rId14" Type="http://schemas.openxmlformats.org/officeDocument/2006/relationships/image" Target="../media/image40.png"/><Relationship Id="rId22" Type="http://schemas.openxmlformats.org/officeDocument/2006/relationships/image" Target="../media/image47.png"/><Relationship Id="rId27" Type="http://schemas.openxmlformats.org/officeDocument/2006/relationships/image" Target="../media/image52.png"/><Relationship Id="rId30" Type="http://schemas.openxmlformats.org/officeDocument/2006/relationships/image" Target="../media/image55.jpeg"/><Relationship Id="rId8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.png"/><Relationship Id="rId18" Type="http://schemas.openxmlformats.org/officeDocument/2006/relationships/image" Target="../media/image73.jpeg"/><Relationship Id="rId26" Type="http://schemas.openxmlformats.org/officeDocument/2006/relationships/image" Target="../media/image81.jpeg"/><Relationship Id="rId39" Type="http://schemas.openxmlformats.org/officeDocument/2006/relationships/image" Target="../media/image94.jpeg"/><Relationship Id="rId21" Type="http://schemas.openxmlformats.org/officeDocument/2006/relationships/image" Target="../media/image76.png"/><Relationship Id="rId34" Type="http://schemas.openxmlformats.org/officeDocument/2006/relationships/image" Target="../media/image89.png"/><Relationship Id="rId42" Type="http://schemas.openxmlformats.org/officeDocument/2006/relationships/image" Target="../media/image97.jpeg"/><Relationship Id="rId47" Type="http://schemas.openxmlformats.org/officeDocument/2006/relationships/image" Target="../media/image47.png"/><Relationship Id="rId50" Type="http://schemas.openxmlformats.org/officeDocument/2006/relationships/image" Target="../media/image102.jpeg"/><Relationship Id="rId7" Type="http://schemas.openxmlformats.org/officeDocument/2006/relationships/image" Target="../media/image41.jpeg"/><Relationship Id="rId2" Type="http://schemas.openxmlformats.org/officeDocument/2006/relationships/image" Target="../media/image60.jpeg"/><Relationship Id="rId16" Type="http://schemas.openxmlformats.org/officeDocument/2006/relationships/image" Target="../media/image71.jpeg"/><Relationship Id="rId29" Type="http://schemas.openxmlformats.org/officeDocument/2006/relationships/image" Target="../media/image84.jpeg"/><Relationship Id="rId11" Type="http://schemas.openxmlformats.org/officeDocument/2006/relationships/image" Target="../media/image66.jpeg"/><Relationship Id="rId24" Type="http://schemas.openxmlformats.org/officeDocument/2006/relationships/image" Target="../media/image79.jpeg"/><Relationship Id="rId32" Type="http://schemas.openxmlformats.org/officeDocument/2006/relationships/image" Target="../media/image87.jpeg"/><Relationship Id="rId37" Type="http://schemas.openxmlformats.org/officeDocument/2006/relationships/image" Target="../media/image92.jpeg"/><Relationship Id="rId40" Type="http://schemas.openxmlformats.org/officeDocument/2006/relationships/image" Target="../media/image95.jpeg"/><Relationship Id="rId45" Type="http://schemas.openxmlformats.org/officeDocument/2006/relationships/image" Target="../media/image99.png"/><Relationship Id="rId5" Type="http://schemas.openxmlformats.org/officeDocument/2006/relationships/image" Target="../media/image62.jpeg"/><Relationship Id="rId15" Type="http://schemas.openxmlformats.org/officeDocument/2006/relationships/image" Target="../media/image70.png"/><Relationship Id="rId23" Type="http://schemas.openxmlformats.org/officeDocument/2006/relationships/image" Target="../media/image78.jpeg"/><Relationship Id="rId28" Type="http://schemas.openxmlformats.org/officeDocument/2006/relationships/image" Target="../media/image83.jpeg"/><Relationship Id="rId36" Type="http://schemas.openxmlformats.org/officeDocument/2006/relationships/image" Target="../media/image91.jpeg"/><Relationship Id="rId49" Type="http://schemas.openxmlformats.org/officeDocument/2006/relationships/image" Target="../media/image101.jpeg"/><Relationship Id="rId10" Type="http://schemas.openxmlformats.org/officeDocument/2006/relationships/image" Target="../media/image4.png"/><Relationship Id="rId19" Type="http://schemas.openxmlformats.org/officeDocument/2006/relationships/image" Target="../media/image74.jpeg"/><Relationship Id="rId31" Type="http://schemas.openxmlformats.org/officeDocument/2006/relationships/image" Target="../media/image86.jpeg"/><Relationship Id="rId44" Type="http://schemas.openxmlformats.org/officeDocument/2006/relationships/image" Target="../media/image98.jpeg"/><Relationship Id="rId4" Type="http://schemas.openxmlformats.org/officeDocument/2006/relationships/image" Target="../media/image61.png"/><Relationship Id="rId9" Type="http://schemas.openxmlformats.org/officeDocument/2006/relationships/image" Target="../media/image65.jpeg"/><Relationship Id="rId14" Type="http://schemas.openxmlformats.org/officeDocument/2006/relationships/image" Target="../media/image69.png"/><Relationship Id="rId22" Type="http://schemas.openxmlformats.org/officeDocument/2006/relationships/image" Target="../media/image77.jpeg"/><Relationship Id="rId27" Type="http://schemas.openxmlformats.org/officeDocument/2006/relationships/image" Target="../media/image82.jpeg"/><Relationship Id="rId30" Type="http://schemas.openxmlformats.org/officeDocument/2006/relationships/image" Target="../media/image85.jpeg"/><Relationship Id="rId35" Type="http://schemas.openxmlformats.org/officeDocument/2006/relationships/image" Target="../media/image90.jpeg"/><Relationship Id="rId43" Type="http://schemas.openxmlformats.org/officeDocument/2006/relationships/image" Target="../media/image9.jpeg"/><Relationship Id="rId48" Type="http://schemas.openxmlformats.org/officeDocument/2006/relationships/image" Target="../media/image100.jpeg"/><Relationship Id="rId8" Type="http://schemas.openxmlformats.org/officeDocument/2006/relationships/image" Target="../media/image64.jpeg"/><Relationship Id="rId51" Type="http://schemas.openxmlformats.org/officeDocument/2006/relationships/image" Target="../media/image11.jpeg"/><Relationship Id="rId3" Type="http://schemas.openxmlformats.org/officeDocument/2006/relationships/image" Target="../media/image3.png"/><Relationship Id="rId12" Type="http://schemas.openxmlformats.org/officeDocument/2006/relationships/image" Target="../media/image67.jpeg"/><Relationship Id="rId17" Type="http://schemas.openxmlformats.org/officeDocument/2006/relationships/image" Target="../media/image72.jpeg"/><Relationship Id="rId25" Type="http://schemas.openxmlformats.org/officeDocument/2006/relationships/image" Target="../media/image80.jpeg"/><Relationship Id="rId33" Type="http://schemas.openxmlformats.org/officeDocument/2006/relationships/image" Target="../media/image88.png"/><Relationship Id="rId38" Type="http://schemas.openxmlformats.org/officeDocument/2006/relationships/image" Target="../media/image93.jpeg"/><Relationship Id="rId46" Type="http://schemas.openxmlformats.org/officeDocument/2006/relationships/image" Target="../media/image43.png"/><Relationship Id="rId20" Type="http://schemas.openxmlformats.org/officeDocument/2006/relationships/image" Target="../media/image75.jpeg"/><Relationship Id="rId41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1.png"/><Relationship Id="rId18" Type="http://schemas.openxmlformats.org/officeDocument/2006/relationships/image" Target="../media/image113.jpeg"/><Relationship Id="rId26" Type="http://schemas.openxmlformats.org/officeDocument/2006/relationships/image" Target="../media/image120.jpeg"/><Relationship Id="rId39" Type="http://schemas.openxmlformats.org/officeDocument/2006/relationships/image" Target="../media/image132.png"/><Relationship Id="rId21" Type="http://schemas.openxmlformats.org/officeDocument/2006/relationships/image" Target="../media/image43.png"/><Relationship Id="rId34" Type="http://schemas.openxmlformats.org/officeDocument/2006/relationships/image" Target="../media/image127.png"/><Relationship Id="rId42" Type="http://schemas.openxmlformats.org/officeDocument/2006/relationships/image" Target="../media/image28.jpeg"/><Relationship Id="rId7" Type="http://schemas.openxmlformats.org/officeDocument/2006/relationships/image" Target="../media/image106.jpeg"/><Relationship Id="rId2" Type="http://schemas.openxmlformats.org/officeDocument/2006/relationships/image" Target="../media/image103.jpeg"/><Relationship Id="rId16" Type="http://schemas.openxmlformats.org/officeDocument/2006/relationships/image" Target="../media/image41.jpeg"/><Relationship Id="rId20" Type="http://schemas.openxmlformats.org/officeDocument/2006/relationships/image" Target="../media/image115.jpeg"/><Relationship Id="rId29" Type="http://schemas.openxmlformats.org/officeDocument/2006/relationships/image" Target="../media/image122.jpeg"/><Relationship Id="rId41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10.jpeg"/><Relationship Id="rId24" Type="http://schemas.openxmlformats.org/officeDocument/2006/relationships/image" Target="../media/image118.jpeg"/><Relationship Id="rId32" Type="http://schemas.openxmlformats.org/officeDocument/2006/relationships/image" Target="../media/image125.jpeg"/><Relationship Id="rId37" Type="http://schemas.openxmlformats.org/officeDocument/2006/relationships/image" Target="../media/image130.jpeg"/><Relationship Id="rId40" Type="http://schemas.openxmlformats.org/officeDocument/2006/relationships/image" Target="../media/image133.jpeg"/><Relationship Id="rId5" Type="http://schemas.openxmlformats.org/officeDocument/2006/relationships/image" Target="../media/image61.png"/><Relationship Id="rId15" Type="http://schemas.openxmlformats.org/officeDocument/2006/relationships/image" Target="../media/image81.jpeg"/><Relationship Id="rId23" Type="http://schemas.openxmlformats.org/officeDocument/2006/relationships/image" Target="../media/image117.jpeg"/><Relationship Id="rId28" Type="http://schemas.openxmlformats.org/officeDocument/2006/relationships/image" Target="../media/image69.png"/><Relationship Id="rId36" Type="http://schemas.openxmlformats.org/officeDocument/2006/relationships/image" Target="../media/image129.png"/><Relationship Id="rId10" Type="http://schemas.openxmlformats.org/officeDocument/2006/relationships/image" Target="../media/image109.jpeg"/><Relationship Id="rId19" Type="http://schemas.openxmlformats.org/officeDocument/2006/relationships/image" Target="../media/image114.jpeg"/><Relationship Id="rId31" Type="http://schemas.openxmlformats.org/officeDocument/2006/relationships/image" Target="../media/image124.jpeg"/><Relationship Id="rId4" Type="http://schemas.openxmlformats.org/officeDocument/2006/relationships/image" Target="../media/image3.png"/><Relationship Id="rId9" Type="http://schemas.openxmlformats.org/officeDocument/2006/relationships/image" Target="../media/image108.jpeg"/><Relationship Id="rId14" Type="http://schemas.openxmlformats.org/officeDocument/2006/relationships/image" Target="../media/image80.jpeg"/><Relationship Id="rId22" Type="http://schemas.openxmlformats.org/officeDocument/2006/relationships/image" Target="../media/image116.jpeg"/><Relationship Id="rId27" Type="http://schemas.openxmlformats.org/officeDocument/2006/relationships/image" Target="../media/image121.jpeg"/><Relationship Id="rId30" Type="http://schemas.openxmlformats.org/officeDocument/2006/relationships/image" Target="../media/image123.jpeg"/><Relationship Id="rId35" Type="http://schemas.openxmlformats.org/officeDocument/2006/relationships/image" Target="../media/image128.jpeg"/><Relationship Id="rId8" Type="http://schemas.openxmlformats.org/officeDocument/2006/relationships/image" Target="../media/image107.jpeg"/><Relationship Id="rId3" Type="http://schemas.openxmlformats.org/officeDocument/2006/relationships/image" Target="../media/image104.png"/><Relationship Id="rId12" Type="http://schemas.openxmlformats.org/officeDocument/2006/relationships/image" Target="../media/image4.png"/><Relationship Id="rId17" Type="http://schemas.openxmlformats.org/officeDocument/2006/relationships/image" Target="../media/image112.jpeg"/><Relationship Id="rId25" Type="http://schemas.openxmlformats.org/officeDocument/2006/relationships/image" Target="../media/image119.png"/><Relationship Id="rId33" Type="http://schemas.openxmlformats.org/officeDocument/2006/relationships/image" Target="../media/image126.png"/><Relationship Id="rId38" Type="http://schemas.openxmlformats.org/officeDocument/2006/relationships/image" Target="../media/image131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2.jpeg"/><Relationship Id="rId18" Type="http://schemas.openxmlformats.org/officeDocument/2006/relationships/image" Target="../media/image146.png"/><Relationship Id="rId26" Type="http://schemas.openxmlformats.org/officeDocument/2006/relationships/image" Target="../media/image154.png"/><Relationship Id="rId39" Type="http://schemas.openxmlformats.org/officeDocument/2006/relationships/image" Target="../media/image162.jpeg"/><Relationship Id="rId21" Type="http://schemas.openxmlformats.org/officeDocument/2006/relationships/image" Target="../media/image149.png"/><Relationship Id="rId34" Type="http://schemas.openxmlformats.org/officeDocument/2006/relationships/image" Target="../media/image63.jpeg"/><Relationship Id="rId7" Type="http://schemas.openxmlformats.org/officeDocument/2006/relationships/image" Target="../media/image136.png"/><Relationship Id="rId12" Type="http://schemas.openxmlformats.org/officeDocument/2006/relationships/image" Target="../media/image141.jpeg"/><Relationship Id="rId17" Type="http://schemas.openxmlformats.org/officeDocument/2006/relationships/image" Target="../media/image43.png"/><Relationship Id="rId25" Type="http://schemas.openxmlformats.org/officeDocument/2006/relationships/image" Target="../media/image153.jpeg"/><Relationship Id="rId33" Type="http://schemas.openxmlformats.org/officeDocument/2006/relationships/image" Target="../media/image160.jpeg"/><Relationship Id="rId38" Type="http://schemas.openxmlformats.org/officeDocument/2006/relationships/image" Target="../media/image81.jpeg"/><Relationship Id="rId2" Type="http://schemas.openxmlformats.org/officeDocument/2006/relationships/image" Target="../media/image135.png"/><Relationship Id="rId16" Type="http://schemas.openxmlformats.org/officeDocument/2006/relationships/image" Target="../media/image145.png"/><Relationship Id="rId20" Type="http://schemas.openxmlformats.org/officeDocument/2006/relationships/image" Target="../media/image148.png"/><Relationship Id="rId29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40.png"/><Relationship Id="rId24" Type="http://schemas.openxmlformats.org/officeDocument/2006/relationships/image" Target="../media/image152.png"/><Relationship Id="rId32" Type="http://schemas.openxmlformats.org/officeDocument/2006/relationships/image" Target="../media/image159.png"/><Relationship Id="rId37" Type="http://schemas.openxmlformats.org/officeDocument/2006/relationships/image" Target="../media/image161.png"/><Relationship Id="rId5" Type="http://schemas.openxmlformats.org/officeDocument/2006/relationships/image" Target="../media/image3.png"/><Relationship Id="rId15" Type="http://schemas.openxmlformats.org/officeDocument/2006/relationships/image" Target="../media/image144.jpeg"/><Relationship Id="rId23" Type="http://schemas.openxmlformats.org/officeDocument/2006/relationships/image" Target="../media/image151.jpeg"/><Relationship Id="rId28" Type="http://schemas.openxmlformats.org/officeDocument/2006/relationships/image" Target="../media/image156.jpeg"/><Relationship Id="rId36" Type="http://schemas.openxmlformats.org/officeDocument/2006/relationships/image" Target="../media/image41.jpeg"/><Relationship Id="rId10" Type="http://schemas.openxmlformats.org/officeDocument/2006/relationships/image" Target="../media/image139.jpeg"/><Relationship Id="rId19" Type="http://schemas.openxmlformats.org/officeDocument/2006/relationships/image" Target="../media/image147.jpeg"/><Relationship Id="rId31" Type="http://schemas.openxmlformats.org/officeDocument/2006/relationships/image" Target="../media/image158.jpeg"/><Relationship Id="rId4" Type="http://schemas.openxmlformats.org/officeDocument/2006/relationships/image" Target="../media/image120.jpeg"/><Relationship Id="rId9" Type="http://schemas.openxmlformats.org/officeDocument/2006/relationships/image" Target="../media/image138.jpeg"/><Relationship Id="rId14" Type="http://schemas.openxmlformats.org/officeDocument/2006/relationships/image" Target="../media/image143.jpeg"/><Relationship Id="rId22" Type="http://schemas.openxmlformats.org/officeDocument/2006/relationships/image" Target="../media/image150.jpeg"/><Relationship Id="rId27" Type="http://schemas.openxmlformats.org/officeDocument/2006/relationships/image" Target="../media/image155.png"/><Relationship Id="rId30" Type="http://schemas.openxmlformats.org/officeDocument/2006/relationships/image" Target="../media/image131.jpeg"/><Relationship Id="rId35" Type="http://schemas.openxmlformats.org/officeDocument/2006/relationships/image" Target="../media/image65.jpeg"/><Relationship Id="rId8" Type="http://schemas.openxmlformats.org/officeDocument/2006/relationships/image" Target="../media/image137.png"/><Relationship Id="rId3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34" descr="Desert Landscape Stock Illustration - Download Image Now - Desert Area,  Cactus, Illustration - iStock">
            <a:extLst>
              <a:ext uri="{FF2B5EF4-FFF2-40B4-BE49-F238E27FC236}">
                <a16:creationId xmlns:a16="http://schemas.microsoft.com/office/drawing/2014/main" id="{63A671E2-F2D2-44E3-8D65-58C8D4271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530" y="2744037"/>
            <a:ext cx="1454724" cy="89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Much Meaning - YouTube">
            <a:extLst>
              <a:ext uri="{FF2B5EF4-FFF2-40B4-BE49-F238E27FC236}">
                <a16:creationId xmlns:a16="http://schemas.microsoft.com/office/drawing/2014/main" id="{534AB997-B9CB-4F62-846F-2630D9280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743" y="1773652"/>
            <a:ext cx="1067441" cy="60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47D88F-30DD-46F3-BB0D-519554F74D29}"/>
              </a:ext>
            </a:extLst>
          </p:cNvPr>
          <p:cNvSpPr txBox="1"/>
          <p:nvPr/>
        </p:nvSpPr>
        <p:spPr>
          <a:xfrm>
            <a:off x="86679" y="1452955"/>
            <a:ext cx="10182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There</a:t>
            </a:r>
          </a:p>
          <a:p>
            <a:r>
              <a:rPr lang="en-GB" sz="2800" dirty="0"/>
              <a:t>is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126F2F-DF74-4C79-B7F7-7C92FCC2ED05}"/>
              </a:ext>
            </a:extLst>
          </p:cNvPr>
          <p:cNvSpPr txBox="1"/>
          <p:nvPr/>
        </p:nvSpPr>
        <p:spPr>
          <a:xfrm>
            <a:off x="10157530" y="1545359"/>
            <a:ext cx="963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In</a:t>
            </a:r>
          </a:p>
          <a:p>
            <a:r>
              <a:rPr lang="en-GB" sz="2400" dirty="0"/>
              <a:t>fact</a:t>
            </a:r>
          </a:p>
        </p:txBody>
      </p:sp>
      <p:pic>
        <p:nvPicPr>
          <p:cNvPr id="22" name="Picture 12" descr="Comma PNG Transparent Picture PNG, SVG Clip art for Web - Download Clip Art,  PNG Icon Arts">
            <a:extLst>
              <a:ext uri="{FF2B5EF4-FFF2-40B4-BE49-F238E27FC236}">
                <a16:creationId xmlns:a16="http://schemas.microsoft.com/office/drawing/2014/main" id="{654C6D88-3AB6-4305-94F4-7B7F61867C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18634" r="17347"/>
          <a:stretch/>
        </p:blipFill>
        <p:spPr bwMode="auto">
          <a:xfrm>
            <a:off x="10805550" y="1948038"/>
            <a:ext cx="202974" cy="59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65FBD07-C362-4FAD-BAF6-2B5C59364551}"/>
              </a:ext>
            </a:extLst>
          </p:cNvPr>
          <p:cNvSpPr txBox="1"/>
          <p:nvPr/>
        </p:nvSpPr>
        <p:spPr>
          <a:xfrm>
            <a:off x="186061" y="2991983"/>
            <a:ext cx="1886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at all</a:t>
            </a:r>
          </a:p>
        </p:txBody>
      </p:sp>
      <p:pic>
        <p:nvPicPr>
          <p:cNvPr id="33" name="Picture 12" descr="Comma PNG Transparent Picture PNG, SVG Clip art for Web - Download Clip Art,  PNG Icon Arts">
            <a:extLst>
              <a:ext uri="{FF2B5EF4-FFF2-40B4-BE49-F238E27FC236}">
                <a16:creationId xmlns:a16="http://schemas.microsoft.com/office/drawing/2014/main" id="{DBB95527-0747-4B6D-822F-E695478966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18634" r="17347"/>
          <a:stretch/>
        </p:blipFill>
        <p:spPr bwMode="auto">
          <a:xfrm>
            <a:off x="18502785" y="3766640"/>
            <a:ext cx="45719" cy="1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8" descr="full stop | Romance Writers of Australia">
            <a:extLst>
              <a:ext uri="{FF2B5EF4-FFF2-40B4-BE49-F238E27FC236}">
                <a16:creationId xmlns:a16="http://schemas.microsoft.com/office/drawing/2014/main" id="{DE6AB7E6-2726-4A9F-8158-5DC4B9E4B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1953" y="3231998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ile:No-Symbol.png - Wikimedia Commons">
            <a:extLst>
              <a:ext uri="{FF2B5EF4-FFF2-40B4-BE49-F238E27FC236}">
                <a16:creationId xmlns:a16="http://schemas.microsoft.com/office/drawing/2014/main" id="{74BBA5C3-511F-4EA3-A82A-063476FBD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57" y="1625864"/>
            <a:ext cx="737372" cy="73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ake clipart. Free download transparent .PNG | Creazilla">
            <a:extLst>
              <a:ext uri="{FF2B5EF4-FFF2-40B4-BE49-F238E27FC236}">
                <a16:creationId xmlns:a16="http://schemas.microsoft.com/office/drawing/2014/main" id="{D5A2F844-C258-4C67-993F-924210A45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749" y="1514754"/>
            <a:ext cx="1396982" cy="76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The @ Symbol Meaning &amp; History | Webopedia">
            <a:extLst>
              <a:ext uri="{FF2B5EF4-FFF2-40B4-BE49-F238E27FC236}">
                <a16:creationId xmlns:a16="http://schemas.microsoft.com/office/drawing/2014/main" id="{548D5665-F525-4D3F-9C2B-27CAB4A2B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411" y="1619396"/>
            <a:ext cx="754806" cy="65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amping Clipart. Free Download Transparent .PNG or Vector | Creazilla">
            <a:extLst>
              <a:ext uri="{FF2B5EF4-FFF2-40B4-BE49-F238E27FC236}">
                <a16:creationId xmlns:a16="http://schemas.microsoft.com/office/drawing/2014/main" id="{C09E27DC-90C2-41FE-A6A0-1C872E89D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799" y="1649201"/>
            <a:ext cx="901241" cy="64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Lake clipart. Free download transparent .PNG | Creazilla">
            <a:extLst>
              <a:ext uri="{FF2B5EF4-FFF2-40B4-BE49-F238E27FC236}">
                <a16:creationId xmlns:a16="http://schemas.microsoft.com/office/drawing/2014/main" id="{8726B2BE-A537-4FF3-8217-F34C1626E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742" y="1485473"/>
            <a:ext cx="1396982" cy="76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yphen Images – Browse 129,432 Stock Photos, Vectors, and Video | Adobe  Stock">
            <a:extLst>
              <a:ext uri="{FF2B5EF4-FFF2-40B4-BE49-F238E27FC236}">
                <a16:creationId xmlns:a16="http://schemas.microsoft.com/office/drawing/2014/main" id="{CFFE2402-6354-49C7-8D6D-1C2CB45C9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t="37791" r="12934" b="26927"/>
          <a:stretch/>
        </p:blipFill>
        <p:spPr bwMode="auto">
          <a:xfrm>
            <a:off x="6593035" y="1773653"/>
            <a:ext cx="516641" cy="35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7EB848A5-76D5-466C-9C6B-15D546E088A0}"/>
              </a:ext>
            </a:extLst>
          </p:cNvPr>
          <p:cNvSpPr txBox="1"/>
          <p:nvPr/>
        </p:nvSpPr>
        <p:spPr>
          <a:xfrm>
            <a:off x="7190067" y="1519505"/>
            <a:ext cx="12823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and there is</a:t>
            </a:r>
          </a:p>
        </p:txBody>
      </p:sp>
      <p:pic>
        <p:nvPicPr>
          <p:cNvPr id="16" name="Picture 12" descr="Emerald Green CHALK PAINT™ | Antibes Green | Annie Sloan">
            <a:extLst>
              <a:ext uri="{FF2B5EF4-FFF2-40B4-BE49-F238E27FC236}">
                <a16:creationId xmlns:a16="http://schemas.microsoft.com/office/drawing/2014/main" id="{C0396BB1-C297-4CF1-AA27-A789F8616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427" y="1573382"/>
            <a:ext cx="947810" cy="7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6A3F76D-89F9-4A7E-BE65-601B0BD2B7D1}"/>
              </a:ext>
            </a:extLst>
          </p:cNvPr>
          <p:cNvCxnSpPr/>
          <p:nvPr/>
        </p:nvCxnSpPr>
        <p:spPr>
          <a:xfrm>
            <a:off x="8310735" y="1413919"/>
            <a:ext cx="1208002" cy="1007766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EA24E7C-B022-45AD-A7D8-B3EBFFE1EAF9}"/>
              </a:ext>
            </a:extLst>
          </p:cNvPr>
          <p:cNvCxnSpPr>
            <a:cxnSpLocks/>
          </p:cNvCxnSpPr>
          <p:nvPr/>
        </p:nvCxnSpPr>
        <p:spPr>
          <a:xfrm flipV="1">
            <a:off x="8405743" y="1519505"/>
            <a:ext cx="1112994" cy="88290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48" descr="Pen and paper questsigns blue exclamation mark - Buttons large 2.256 mm  (5-pack) | Rollenspiel Tshirt">
            <a:extLst>
              <a:ext uri="{FF2B5EF4-FFF2-40B4-BE49-F238E27FC236}">
                <a16:creationId xmlns:a16="http://schemas.microsoft.com/office/drawing/2014/main" id="{774AD0EF-B1AF-401A-9D7C-9702FBB00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656"/>
          <a:stretch/>
        </p:blipFill>
        <p:spPr bwMode="auto">
          <a:xfrm flipH="1">
            <a:off x="9593077" y="1558480"/>
            <a:ext cx="297730" cy="80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6BCC9111-B8CB-49BC-8319-721C6373C706}"/>
              </a:ext>
            </a:extLst>
          </p:cNvPr>
          <p:cNvCxnSpPr>
            <a:cxnSpLocks/>
          </p:cNvCxnSpPr>
          <p:nvPr/>
        </p:nvCxnSpPr>
        <p:spPr>
          <a:xfrm>
            <a:off x="11079383" y="1573382"/>
            <a:ext cx="1030154" cy="858463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18EFE723-6537-473A-B3A6-32BC67D0736F}"/>
              </a:ext>
            </a:extLst>
          </p:cNvPr>
          <p:cNvCxnSpPr>
            <a:cxnSpLocks/>
          </p:cNvCxnSpPr>
          <p:nvPr/>
        </p:nvCxnSpPr>
        <p:spPr>
          <a:xfrm flipV="1">
            <a:off x="11069567" y="1573382"/>
            <a:ext cx="902446" cy="838711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" descr="Camping Clipart. Free Download Transparent .PNG or Vector | Creazilla">
            <a:extLst>
              <a:ext uri="{FF2B5EF4-FFF2-40B4-BE49-F238E27FC236}">
                <a16:creationId xmlns:a16="http://schemas.microsoft.com/office/drawing/2014/main" id="{6B1A758B-1668-4816-868C-FF02FE99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00" y="2896467"/>
            <a:ext cx="901241" cy="64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 descr="Lake clipart. Free download transparent .PNG | Creazilla">
            <a:extLst>
              <a:ext uri="{FF2B5EF4-FFF2-40B4-BE49-F238E27FC236}">
                <a16:creationId xmlns:a16="http://schemas.microsoft.com/office/drawing/2014/main" id="{C004D36D-871C-4BF1-914D-2B12001AC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643" y="2732739"/>
            <a:ext cx="1396982" cy="76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8" descr="Except Red Brush Abstract Background Illustration Stock Illustration -  Illustration of frame, abstract: 129723612">
            <a:extLst>
              <a:ext uri="{FF2B5EF4-FFF2-40B4-BE49-F238E27FC236}">
                <a16:creationId xmlns:a16="http://schemas.microsoft.com/office/drawing/2014/main" id="{54D89DB2-A601-4617-B007-7E911FBB1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208" y="2825945"/>
            <a:ext cx="963320" cy="69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Mr. Muddle | MrMenLittleMiss Wiki | Fandom">
            <a:extLst>
              <a:ext uri="{FF2B5EF4-FFF2-40B4-BE49-F238E27FC236}">
                <a16:creationId xmlns:a16="http://schemas.microsoft.com/office/drawing/2014/main" id="{BCC44158-C328-4DBC-A611-66F047B00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351" y="2754434"/>
            <a:ext cx="863647" cy="86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2" descr="Fun Learning Printables for Kids">
            <a:extLst>
              <a:ext uri="{FF2B5EF4-FFF2-40B4-BE49-F238E27FC236}">
                <a16:creationId xmlns:a16="http://schemas.microsoft.com/office/drawing/2014/main" id="{5B5EBB94-7623-402B-ACF0-1E8EA683B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60" b="31858"/>
          <a:stretch/>
        </p:blipFill>
        <p:spPr bwMode="auto">
          <a:xfrm>
            <a:off x="5255640" y="2740855"/>
            <a:ext cx="554766" cy="95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4" descr="Holes - Where to Watch and Stream - TV Guide">
            <a:extLst>
              <a:ext uri="{FF2B5EF4-FFF2-40B4-BE49-F238E27FC236}">
                <a16:creationId xmlns:a16="http://schemas.microsoft.com/office/drawing/2014/main" id="{4D876C3D-BA02-4660-8648-DF2B35822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308" y="2766879"/>
            <a:ext cx="697679" cy="93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6" descr="stretching clipart black and white - Clip Art Library">
            <a:extLst>
              <a:ext uri="{FF2B5EF4-FFF2-40B4-BE49-F238E27FC236}">
                <a16:creationId xmlns:a16="http://schemas.microsoft.com/office/drawing/2014/main" id="{CE7BB230-998A-439C-A9BF-24DDBDEC8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358" y="2755469"/>
            <a:ext cx="891057" cy="96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Arrow: Right 35">
            <a:extLst>
              <a:ext uri="{FF2B5EF4-FFF2-40B4-BE49-F238E27FC236}">
                <a16:creationId xmlns:a16="http://schemas.microsoft.com/office/drawing/2014/main" id="{25F7C8C5-EE15-4444-8B3B-CDB89E29B633}"/>
              </a:ext>
            </a:extLst>
          </p:cNvPr>
          <p:cNvSpPr/>
          <p:nvPr/>
        </p:nvSpPr>
        <p:spPr>
          <a:xfrm>
            <a:off x="7775421" y="2671151"/>
            <a:ext cx="1001555" cy="2805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Picture 28" descr="Simple eye clipart. Free download transparent .PNG | Creazilla">
            <a:extLst>
              <a:ext uri="{FF2B5EF4-FFF2-40B4-BE49-F238E27FC236}">
                <a16:creationId xmlns:a16="http://schemas.microsoft.com/office/drawing/2014/main" id="{01D3996C-A6A1-4E5B-AED1-6096F944B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369" y="2906161"/>
            <a:ext cx="1114739" cy="57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A48EA4E0-1307-41F5-8733-6BF9C6A0B974}"/>
              </a:ext>
            </a:extLst>
          </p:cNvPr>
          <p:cNvSpPr txBox="1"/>
          <p:nvPr/>
        </p:nvSpPr>
        <p:spPr>
          <a:xfrm>
            <a:off x="7891358" y="3355371"/>
            <a:ext cx="73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see</a:t>
            </a:r>
          </a:p>
        </p:txBody>
      </p:sp>
      <p:pic>
        <p:nvPicPr>
          <p:cNvPr id="38" name="Picture 30" descr="prepositions - Difference between &quot;across&quot; and &quot;through&quot; - English Language  Learners Stack Exchange">
            <a:extLst>
              <a:ext uri="{FF2B5EF4-FFF2-40B4-BE49-F238E27FC236}">
                <a16:creationId xmlns:a16="http://schemas.microsoft.com/office/drawing/2014/main" id="{A1E2F265-9704-40F8-B6A7-9EEF1CDA2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656" y="2766879"/>
            <a:ext cx="1193733" cy="86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2" descr="THE DUSTY BARRENS - FAST GUIDE - WANDERING BALLOON! [AFK ARENA GUIDE] -  YouTube">
            <a:extLst>
              <a:ext uri="{FF2B5EF4-FFF2-40B4-BE49-F238E27FC236}">
                <a16:creationId xmlns:a16="http://schemas.microsoft.com/office/drawing/2014/main" id="{87AAB647-EF69-4B39-97DE-B93CDDA4D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38" b="46192"/>
          <a:stretch/>
        </p:blipFill>
        <p:spPr bwMode="auto">
          <a:xfrm>
            <a:off x="10783154" y="2720698"/>
            <a:ext cx="888408" cy="43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6" descr="Beyond (American TV series) - Wikipedia">
            <a:extLst>
              <a:ext uri="{FF2B5EF4-FFF2-40B4-BE49-F238E27FC236}">
                <a16:creationId xmlns:a16="http://schemas.microsoft.com/office/drawing/2014/main" id="{12BD930F-C3F3-44F9-B79F-08470A5C1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61" y="4195403"/>
            <a:ext cx="1114419" cy="64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B28C4711-5BB2-4E6F-ADD1-90688D35DEFA}"/>
              </a:ext>
            </a:extLst>
          </p:cNvPr>
          <p:cNvSpPr txBox="1"/>
          <p:nvPr/>
        </p:nvSpPr>
        <p:spPr>
          <a:xfrm>
            <a:off x="398007" y="3868449"/>
            <a:ext cx="706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Just</a:t>
            </a:r>
          </a:p>
        </p:txBody>
      </p:sp>
      <p:pic>
        <p:nvPicPr>
          <p:cNvPr id="45" name="Picture 38" descr="The Last Hole - Home | Facebook">
            <a:extLst>
              <a:ext uri="{FF2B5EF4-FFF2-40B4-BE49-F238E27FC236}">
                <a16:creationId xmlns:a16="http://schemas.microsoft.com/office/drawing/2014/main" id="{9BDDAA44-19AA-4404-9EA9-A39C85549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919" y="3917040"/>
            <a:ext cx="939543" cy="9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12" descr="Comma PNG Transparent Picture PNG, SVG Clip art for Web - Download Clip Art,  PNG Icon Arts">
            <a:extLst>
              <a:ext uri="{FF2B5EF4-FFF2-40B4-BE49-F238E27FC236}">
                <a16:creationId xmlns:a16="http://schemas.microsoft.com/office/drawing/2014/main" id="{0CF4D37B-98CF-417E-B294-2082AEFA80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18634" r="17347"/>
          <a:stretch/>
        </p:blipFill>
        <p:spPr bwMode="auto">
          <a:xfrm>
            <a:off x="2389160" y="4386811"/>
            <a:ext cx="202974" cy="59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0" descr="Free Stands Cliparts, Download Free Stands Cliparts png images, Free  ClipArts on Clipart Library">
            <a:extLst>
              <a:ext uri="{FF2B5EF4-FFF2-40B4-BE49-F238E27FC236}">
                <a16:creationId xmlns:a16="http://schemas.microsoft.com/office/drawing/2014/main" id="{DA30935A-BB2D-401A-B8D1-D9683223A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557" y="3923875"/>
            <a:ext cx="705174" cy="96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2" descr="Ramshackle House Wood Rotting - Free photo on Pixabay">
            <a:extLst>
              <a:ext uri="{FF2B5EF4-FFF2-40B4-BE49-F238E27FC236}">
                <a16:creationId xmlns:a16="http://schemas.microsoft.com/office/drawing/2014/main" id="{01BA21E7-29FB-416B-8CCC-FDD91021A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217" y="4107196"/>
            <a:ext cx="1391693" cy="78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825E301-6018-4136-9A29-FF82CDC535B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392410" y="3817037"/>
            <a:ext cx="705173" cy="1076642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B7E96B63-56E1-4BD3-8324-791B8F0748C0}"/>
              </a:ext>
            </a:extLst>
          </p:cNvPr>
          <p:cNvSpPr txBox="1"/>
          <p:nvPr/>
        </p:nvSpPr>
        <p:spPr>
          <a:xfrm>
            <a:off x="4136146" y="3705493"/>
            <a:ext cx="1674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ramshackle</a:t>
            </a:r>
          </a:p>
        </p:txBody>
      </p:sp>
      <p:pic>
        <p:nvPicPr>
          <p:cNvPr id="52" name="Picture 46" descr="897,541 Surrounded Images, Stock Photos &amp; Vectors | Shutterstock">
            <a:extLst>
              <a:ext uri="{FF2B5EF4-FFF2-40B4-BE49-F238E27FC236}">
                <a16:creationId xmlns:a16="http://schemas.microsoft.com/office/drawing/2014/main" id="{842218BB-305B-401F-AEF7-35B8D2A018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3"/>
          <a:stretch/>
        </p:blipFill>
        <p:spPr bwMode="auto">
          <a:xfrm>
            <a:off x="5633218" y="4007128"/>
            <a:ext cx="1364206" cy="90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8" descr="5,045 Dead shrub Images, Stock Photos &amp; Vectors | Shutterstock">
            <a:extLst>
              <a:ext uri="{FF2B5EF4-FFF2-40B4-BE49-F238E27FC236}">
                <a16:creationId xmlns:a16="http://schemas.microsoft.com/office/drawing/2014/main" id="{71E91D53-EB9F-4F64-87D3-CFAE5D5E3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7"/>
          <a:stretch/>
        </p:blipFill>
        <p:spPr bwMode="auto">
          <a:xfrm>
            <a:off x="7073388" y="4115071"/>
            <a:ext cx="1207587" cy="74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5B28E589-B17B-45B3-8E03-74B6DC2DC6BC}"/>
              </a:ext>
            </a:extLst>
          </p:cNvPr>
          <p:cNvSpPr txBox="1"/>
          <p:nvPr/>
        </p:nvSpPr>
        <p:spPr>
          <a:xfrm>
            <a:off x="7271744" y="3735221"/>
            <a:ext cx="89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dead</a:t>
            </a:r>
          </a:p>
        </p:txBody>
      </p:sp>
      <p:pic>
        <p:nvPicPr>
          <p:cNvPr id="56" name="Picture 50" descr="What to do about a neighbour's tatty fence - Saga">
            <a:extLst>
              <a:ext uri="{FF2B5EF4-FFF2-40B4-BE49-F238E27FC236}">
                <a16:creationId xmlns:a16="http://schemas.microsoft.com/office/drawing/2014/main" id="{288B180A-2AEC-4D7E-8DD2-2726D0E83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905" y="3914077"/>
            <a:ext cx="1271233" cy="95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18" descr="full stop | Romance Writers of Australia">
            <a:extLst>
              <a:ext uri="{FF2B5EF4-FFF2-40B4-BE49-F238E27FC236}">
                <a16:creationId xmlns:a16="http://schemas.microsoft.com/office/drawing/2014/main" id="{37D63A32-3D2B-4A33-962A-79A2B3E44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812" y="4444155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othing interesting symbol Royalty Free Vector Image">
            <a:extLst>
              <a:ext uri="{FF2B5EF4-FFF2-40B4-BE49-F238E27FC236}">
                <a16:creationId xmlns:a16="http://schemas.microsoft.com/office/drawing/2014/main" id="{919CDA48-5382-4145-B04F-7A3816FAA0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6" t="17964" r="22898" b="25362"/>
          <a:stretch/>
        </p:blipFill>
        <p:spPr bwMode="auto">
          <a:xfrm>
            <a:off x="10107835" y="3817036"/>
            <a:ext cx="974231" cy="109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2DB5BB1-57DF-4555-A0F1-CF98AEA27A11}"/>
              </a:ext>
            </a:extLst>
          </p:cNvPr>
          <p:cNvSpPr txBox="1"/>
          <p:nvPr/>
        </p:nvSpPr>
        <p:spPr>
          <a:xfrm>
            <a:off x="11041832" y="4204037"/>
            <a:ext cx="1364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happens</a:t>
            </a:r>
          </a:p>
        </p:txBody>
      </p:sp>
      <p:pic>
        <p:nvPicPr>
          <p:cNvPr id="51" name="Picture 8" descr="Camping Clipart. Free Download Transparent .PNG or Vector | Creazilla">
            <a:extLst>
              <a:ext uri="{FF2B5EF4-FFF2-40B4-BE49-F238E27FC236}">
                <a16:creationId xmlns:a16="http://schemas.microsoft.com/office/drawing/2014/main" id="{9BFF1A35-8315-44D5-AB35-C1E6E9161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6" y="5319975"/>
            <a:ext cx="901241" cy="64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Lake clipart. Free download transparent .PNG | Creazilla">
            <a:extLst>
              <a:ext uri="{FF2B5EF4-FFF2-40B4-BE49-F238E27FC236}">
                <a16:creationId xmlns:a16="http://schemas.microsoft.com/office/drawing/2014/main" id="{924459FF-B8AF-4CC9-87EB-D0C19172B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959" y="5156247"/>
            <a:ext cx="1396982" cy="76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8" descr="full stop | Romance Writers of Australia">
            <a:extLst>
              <a:ext uri="{FF2B5EF4-FFF2-40B4-BE49-F238E27FC236}">
                <a16:creationId xmlns:a16="http://schemas.microsoft.com/office/drawing/2014/main" id="{09FF4F78-8853-4F58-BD4C-70A54584A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643" y="5538855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8" descr="full stop | Romance Writers of Australia">
            <a:extLst>
              <a:ext uri="{FF2B5EF4-FFF2-40B4-BE49-F238E27FC236}">
                <a16:creationId xmlns:a16="http://schemas.microsoft.com/office/drawing/2014/main" id="{AB094020-D607-47DD-8C44-C505A567E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295" y="5530369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8" descr="full stop | Romance Writers of Australia">
            <a:extLst>
              <a:ext uri="{FF2B5EF4-FFF2-40B4-BE49-F238E27FC236}">
                <a16:creationId xmlns:a16="http://schemas.microsoft.com/office/drawing/2014/main" id="{D75D8DB6-89E1-449F-B0A9-7B16D11AA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722" y="5534284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Unless Meaning - YouTube">
            <a:extLst>
              <a:ext uri="{FF2B5EF4-FFF2-40B4-BE49-F238E27FC236}">
                <a16:creationId xmlns:a16="http://schemas.microsoft.com/office/drawing/2014/main" id="{3F978FEE-C80A-49C7-81CF-3EF2508410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451825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06458-0055-4198-B545-915B4F0B59C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769814" y="5160483"/>
            <a:ext cx="1120238" cy="914447"/>
          </a:xfrm>
          <a:prstGeom prst="rect">
            <a:avLst/>
          </a:prstGeom>
        </p:spPr>
      </p:pic>
      <p:pic>
        <p:nvPicPr>
          <p:cNvPr id="1030" name="Picture 6" descr="Free Believe Cliparts, Download Free Believe Cliparts png images, Free  ClipArts on Clipart Library">
            <a:extLst>
              <a:ext uri="{FF2B5EF4-FFF2-40B4-BE49-F238E27FC236}">
                <a16:creationId xmlns:a16="http://schemas.microsoft.com/office/drawing/2014/main" id="{B65944E1-AF26-4A9C-BD0E-A9A3A5EC2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7" b="26791"/>
          <a:stretch/>
        </p:blipFill>
        <p:spPr bwMode="auto">
          <a:xfrm>
            <a:off x="4951115" y="5153388"/>
            <a:ext cx="1364206" cy="90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6C61D5-357D-4A0D-8916-CD5E044B55CB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376384" y="5126430"/>
            <a:ext cx="1130225" cy="980527"/>
          </a:xfrm>
          <a:prstGeom prst="rect">
            <a:avLst/>
          </a:prstGeom>
        </p:spPr>
      </p:pic>
      <p:pic>
        <p:nvPicPr>
          <p:cNvPr id="60" name="Picture 18" descr="full stop | Romance Writers of Australia">
            <a:extLst>
              <a:ext uri="{FF2B5EF4-FFF2-40B4-BE49-F238E27FC236}">
                <a16:creationId xmlns:a16="http://schemas.microsoft.com/office/drawing/2014/main" id="{7561D717-3898-4892-AB01-A1F595A8A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598" y="5606351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B8FF036A-AD8E-4BBF-BBAD-54BE387D60A5}"/>
              </a:ext>
            </a:extLst>
          </p:cNvPr>
          <p:cNvSpPr txBox="1">
            <a:spLocks/>
          </p:cNvSpPr>
          <p:nvPr/>
        </p:nvSpPr>
        <p:spPr>
          <a:xfrm>
            <a:off x="1151376" y="154003"/>
            <a:ext cx="9756252" cy="132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latin typeface="Showcard Gothic" panose="04020904020102020604" pitchFamily="82" charset="0"/>
              </a:rPr>
              <a:t>Just Keep Digging</a:t>
            </a:r>
            <a:endParaRPr lang="en-GB" sz="8000" dirty="0"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74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08C0F6-0B6B-4315-BC3E-675D8416D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18" y="225389"/>
            <a:ext cx="822358" cy="921537"/>
          </a:xfrm>
          <a:prstGeom prst="rect">
            <a:avLst/>
          </a:prstGeom>
        </p:spPr>
      </p:pic>
      <p:pic>
        <p:nvPicPr>
          <p:cNvPr id="6" name="Picture 8" descr="Camping Clipart. Free Download Transparent .PNG or Vector | Creazilla">
            <a:extLst>
              <a:ext uri="{FF2B5EF4-FFF2-40B4-BE49-F238E27FC236}">
                <a16:creationId xmlns:a16="http://schemas.microsoft.com/office/drawing/2014/main" id="{730720C6-E7C9-4080-907B-E32B10AB1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366" y="468343"/>
            <a:ext cx="901241" cy="64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Lake clipart. Free download transparent .PNG | Creazilla">
            <a:extLst>
              <a:ext uri="{FF2B5EF4-FFF2-40B4-BE49-F238E27FC236}">
                <a16:creationId xmlns:a16="http://schemas.microsoft.com/office/drawing/2014/main" id="{D0CA841B-8778-4E9B-B041-7FA0C3D10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309" y="304615"/>
            <a:ext cx="1396982" cy="76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me clipart. Free download transparent .PNG | Creazilla">
            <a:extLst>
              <a:ext uri="{FF2B5EF4-FFF2-40B4-BE49-F238E27FC236}">
                <a16:creationId xmlns:a16="http://schemas.microsoft.com/office/drawing/2014/main" id="{7FBA3987-EA00-4E9B-85DE-C6784C112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291" y="225389"/>
            <a:ext cx="990652" cy="92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DA448F-F066-4687-B705-168326BBE3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2675" y="282540"/>
            <a:ext cx="910527" cy="850814"/>
          </a:xfrm>
          <a:prstGeom prst="rect">
            <a:avLst/>
          </a:prstGeom>
        </p:spPr>
      </p:pic>
      <p:sp>
        <p:nvSpPr>
          <p:cNvPr id="10" name="Arrow: Up 9">
            <a:extLst>
              <a:ext uri="{FF2B5EF4-FFF2-40B4-BE49-F238E27FC236}">
                <a16:creationId xmlns:a16="http://schemas.microsoft.com/office/drawing/2014/main" id="{51F733C4-6D35-473B-9320-7F1BE960A13F}"/>
              </a:ext>
            </a:extLst>
          </p:cNvPr>
          <p:cNvSpPr/>
          <p:nvPr/>
        </p:nvSpPr>
        <p:spPr>
          <a:xfrm>
            <a:off x="4525949" y="244439"/>
            <a:ext cx="384949" cy="84582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B81BFE-5D8B-4387-9AB0-29972F25C5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4979" y="291581"/>
            <a:ext cx="910528" cy="8458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049243-0F31-4F1B-BF98-0197DA7F7C05}"/>
              </a:ext>
            </a:extLst>
          </p:cNvPr>
          <p:cNvSpPr txBox="1"/>
          <p:nvPr/>
        </p:nvSpPr>
        <p:spPr>
          <a:xfrm>
            <a:off x="6895507" y="468343"/>
            <a:ext cx="871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of all</a:t>
            </a:r>
          </a:p>
        </p:txBody>
      </p:sp>
      <p:pic>
        <p:nvPicPr>
          <p:cNvPr id="2058" name="Picture 10" descr="Colon Punctuation Images – Browse 517 Stock Photos, Vectors, and Video |  Adobe Stock">
            <a:extLst>
              <a:ext uri="{FF2B5EF4-FFF2-40B4-BE49-F238E27FC236}">
                <a16:creationId xmlns:a16="http://schemas.microsoft.com/office/drawing/2014/main" id="{863547EF-8C4C-4E55-9CA0-AC13B67CC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31944" r="33333" b="4167"/>
          <a:stretch/>
        </p:blipFill>
        <p:spPr bwMode="auto">
          <a:xfrm>
            <a:off x="7735059" y="347724"/>
            <a:ext cx="367736" cy="68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89F78-E106-494C-A005-EA96827D04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0138" y="468343"/>
            <a:ext cx="1337129" cy="6407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B984149-F06A-49C7-AA63-AB9C5A705EC4}"/>
              </a:ext>
            </a:extLst>
          </p:cNvPr>
          <p:cNvSpPr txBox="1"/>
          <p:nvPr/>
        </p:nvSpPr>
        <p:spPr>
          <a:xfrm>
            <a:off x="8373094" y="73782"/>
            <a:ext cx="871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</a:t>
            </a:r>
          </a:p>
        </p:txBody>
      </p:sp>
      <p:pic>
        <p:nvPicPr>
          <p:cNvPr id="19" name="Picture 18" descr="full stop | Romance Writers of Australia">
            <a:extLst>
              <a:ext uri="{FF2B5EF4-FFF2-40B4-BE49-F238E27FC236}">
                <a16:creationId xmlns:a16="http://schemas.microsoft.com/office/drawing/2014/main" id="{7A4D4A55-D8FF-4E95-806C-D54B8CDB7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944" y="699175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FB81E7-12A3-4E24-A7B6-EC16865FE4CC}"/>
              </a:ext>
            </a:extLst>
          </p:cNvPr>
          <p:cNvSpPr txBox="1"/>
          <p:nvPr/>
        </p:nvSpPr>
        <p:spPr>
          <a:xfrm>
            <a:off x="120254" y="1364152"/>
            <a:ext cx="1606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With terrifying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B3E18-AF23-477A-936F-CF108A081C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5675" y="1349328"/>
            <a:ext cx="1108925" cy="845821"/>
          </a:xfrm>
          <a:prstGeom prst="rect">
            <a:avLst/>
          </a:prstGeom>
        </p:spPr>
      </p:pic>
      <p:pic>
        <p:nvPicPr>
          <p:cNvPr id="23" name="Picture 12" descr="Comma PNG Transparent Picture PNG, SVG Clip art for Web - Download Clip Art,  PNG Icon Arts">
            <a:extLst>
              <a:ext uri="{FF2B5EF4-FFF2-40B4-BE49-F238E27FC236}">
                <a16:creationId xmlns:a16="http://schemas.microsoft.com/office/drawing/2014/main" id="{11D764E9-71D9-4F85-9FFE-67A35F183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18634" r="17347"/>
          <a:stretch/>
        </p:blipFill>
        <p:spPr bwMode="auto">
          <a:xfrm>
            <a:off x="2611165" y="1781842"/>
            <a:ext cx="202974" cy="59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artoon Mouth Vampire Cliques Forked Tongue Stock Vector (Royalty Free)  1523004968 | Shutterstock">
            <a:extLst>
              <a:ext uri="{FF2B5EF4-FFF2-40B4-BE49-F238E27FC236}">
                <a16:creationId xmlns:a16="http://schemas.microsoft.com/office/drawing/2014/main" id="{A82DB8EB-44E2-4808-8E1F-B3416D7B62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2"/>
          <a:stretch/>
        </p:blipFill>
        <p:spPr bwMode="auto">
          <a:xfrm>
            <a:off x="2907190" y="1364152"/>
            <a:ext cx="702002" cy="85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Greenish Sustainability, Inc.">
            <a:extLst>
              <a:ext uri="{FF2B5EF4-FFF2-40B4-BE49-F238E27FC236}">
                <a16:creationId xmlns:a16="http://schemas.microsoft.com/office/drawing/2014/main" id="{C29D90DF-923A-4346-91F3-35BCDBFDE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54" y="1354627"/>
            <a:ext cx="921537" cy="55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2" descr="Uncategorized | inco14">
            <a:extLst>
              <a:ext uri="{FF2B5EF4-FFF2-40B4-BE49-F238E27FC236}">
                <a16:creationId xmlns:a16="http://schemas.microsoft.com/office/drawing/2014/main" id="{1FB5289A-1149-45BC-8F88-A4C715F55F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2" t="7902" r="14974" b="6653"/>
          <a:stretch/>
        </p:blipFill>
        <p:spPr bwMode="auto">
          <a:xfrm>
            <a:off x="3698090" y="1514378"/>
            <a:ext cx="451409" cy="5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C0A1523-FB69-41A9-A20A-C70104CDA354}"/>
              </a:ext>
            </a:extLst>
          </p:cNvPr>
          <p:cNvSpPr txBox="1"/>
          <p:nvPr/>
        </p:nvSpPr>
        <p:spPr>
          <a:xfrm>
            <a:off x="4368506" y="1819863"/>
            <a:ext cx="871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skin</a:t>
            </a:r>
          </a:p>
        </p:txBody>
      </p:sp>
      <p:pic>
        <p:nvPicPr>
          <p:cNvPr id="28" name="Picture 10" descr="Hyphen Images – Browse 129,432 Stock Photos, Vectors, and Video | Adobe  Stock">
            <a:extLst>
              <a:ext uri="{FF2B5EF4-FFF2-40B4-BE49-F238E27FC236}">
                <a16:creationId xmlns:a16="http://schemas.microsoft.com/office/drawing/2014/main" id="{EEC32F79-1F76-4FAF-972B-6801B183E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t="37791" r="12934" b="26927"/>
          <a:stretch/>
        </p:blipFill>
        <p:spPr bwMode="auto">
          <a:xfrm>
            <a:off x="5239721" y="1612287"/>
            <a:ext cx="516641" cy="35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rrow: Up 28">
            <a:extLst>
              <a:ext uri="{FF2B5EF4-FFF2-40B4-BE49-F238E27FC236}">
                <a16:creationId xmlns:a16="http://schemas.microsoft.com/office/drawing/2014/main" id="{7437FF1E-75E0-4E4E-9991-6431567C760B}"/>
              </a:ext>
            </a:extLst>
          </p:cNvPr>
          <p:cNvSpPr/>
          <p:nvPr/>
        </p:nvSpPr>
        <p:spPr>
          <a:xfrm>
            <a:off x="6472082" y="1349329"/>
            <a:ext cx="384949" cy="84582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5BC1FE-F5F3-4DB6-B5C9-89914F526A74}"/>
              </a:ext>
            </a:extLst>
          </p:cNvPr>
          <p:cNvSpPr txBox="1"/>
          <p:nvPr/>
        </p:nvSpPr>
        <p:spPr>
          <a:xfrm>
            <a:off x="5813512" y="1413618"/>
            <a:ext cx="871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it is the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FDF78F2-7FA1-43A7-8EE7-ADA51605CBA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52282" y="1349328"/>
            <a:ext cx="782778" cy="96341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51CBC28-CC55-4418-8F81-3DB594B1380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08085" y="1337413"/>
            <a:ext cx="921537" cy="944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AD62AE9-835F-4F4F-845A-3AE06EC5540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02648" y="1337413"/>
            <a:ext cx="1091858" cy="944115"/>
          </a:xfrm>
          <a:prstGeom prst="rect">
            <a:avLst/>
          </a:prstGeom>
        </p:spPr>
      </p:pic>
      <p:pic>
        <p:nvPicPr>
          <p:cNvPr id="38" name="Picture 37" descr="full stop | Romance Writers of Australia">
            <a:extLst>
              <a:ext uri="{FF2B5EF4-FFF2-40B4-BE49-F238E27FC236}">
                <a16:creationId xmlns:a16="http://schemas.microsoft.com/office/drawing/2014/main" id="{166B940F-AA97-4010-B971-D1430582E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127" y="1852414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Legend Says">
            <a:extLst>
              <a:ext uri="{FF2B5EF4-FFF2-40B4-BE49-F238E27FC236}">
                <a16:creationId xmlns:a16="http://schemas.microsoft.com/office/drawing/2014/main" id="{974DF16B-8E9F-45D7-AE44-05D2D0C54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9" t="25206" r="14815" b="34685"/>
          <a:stretch/>
        </p:blipFill>
        <p:spPr bwMode="auto">
          <a:xfrm>
            <a:off x="10388074" y="1413619"/>
            <a:ext cx="1485129" cy="83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38AC842-6DF0-4C69-B1C7-9ED7ED8B056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27629" y="2404219"/>
            <a:ext cx="1028112" cy="89630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7F0E967-B4B0-4E18-987A-403226B450CD}"/>
              </a:ext>
            </a:extLst>
          </p:cNvPr>
          <p:cNvSpPr txBox="1"/>
          <p:nvPr/>
        </p:nvSpPr>
        <p:spPr>
          <a:xfrm>
            <a:off x="185586" y="2412375"/>
            <a:ext cx="961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If you get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51A3B3A-EDC4-47A1-912C-8E66BDEFFAF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91288" y="2417188"/>
            <a:ext cx="935802" cy="930545"/>
          </a:xfrm>
          <a:prstGeom prst="rect">
            <a:avLst/>
          </a:prstGeom>
        </p:spPr>
      </p:pic>
      <p:pic>
        <p:nvPicPr>
          <p:cNvPr id="2082" name="Picture 34" descr="Basic counting in Japanese! – Crunchy Nihongo!">
            <a:extLst>
              <a:ext uri="{FF2B5EF4-FFF2-40B4-BE49-F238E27FC236}">
                <a16:creationId xmlns:a16="http://schemas.microsoft.com/office/drawing/2014/main" id="{BED602BD-5ECC-4EAD-8A0F-1A47C14DD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205" y="2445763"/>
            <a:ext cx="1108925" cy="84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9F2E97B-8B93-4E71-8DAE-6A20A2D5C0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14069" y="2413142"/>
            <a:ext cx="921537" cy="944116"/>
          </a:xfrm>
          <a:prstGeom prst="rect">
            <a:avLst/>
          </a:prstGeom>
        </p:spPr>
      </p:pic>
      <p:pic>
        <p:nvPicPr>
          <p:cNvPr id="48" name="Picture 10" descr="Hyphen Images – Browse 129,432 Stock Photos, Vectors, and Video | Adobe  Stock">
            <a:extLst>
              <a:ext uri="{FF2B5EF4-FFF2-40B4-BE49-F238E27FC236}">
                <a16:creationId xmlns:a16="http://schemas.microsoft.com/office/drawing/2014/main" id="{AE6548B0-FE24-477D-8353-D4CFAECDC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t="37791" r="12934" b="26927"/>
          <a:stretch/>
        </p:blipFill>
        <p:spPr bwMode="auto">
          <a:xfrm>
            <a:off x="5296871" y="2705188"/>
            <a:ext cx="516641" cy="35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EEB9999-414F-453F-9EDE-7EB1ED9FD901}"/>
              </a:ext>
            </a:extLst>
          </p:cNvPr>
          <p:cNvSpPr txBox="1"/>
          <p:nvPr/>
        </p:nvSpPr>
        <p:spPr>
          <a:xfrm>
            <a:off x="5813512" y="2453174"/>
            <a:ext cx="961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you will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2C2626B-9378-4D3D-8E44-D7B93F0A379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439202" y="2431277"/>
            <a:ext cx="1037923" cy="916455"/>
          </a:xfrm>
          <a:prstGeom prst="rect">
            <a:avLst/>
          </a:prstGeom>
        </p:spPr>
      </p:pic>
      <p:pic>
        <p:nvPicPr>
          <p:cNvPr id="2084" name="Picture 36" descr="D.I.E.">
            <a:extLst>
              <a:ext uri="{FF2B5EF4-FFF2-40B4-BE49-F238E27FC236}">
                <a16:creationId xmlns:a16="http://schemas.microsoft.com/office/drawing/2014/main" id="{CA3CF519-3959-4054-BD18-5100E1A10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806" y="2412375"/>
            <a:ext cx="962081" cy="96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AF5D6B-62E7-B5BE-CFAE-70A44AF8F307}"/>
              </a:ext>
            </a:extLst>
          </p:cNvPr>
          <p:cNvSpPr txBox="1"/>
          <p:nvPr/>
        </p:nvSpPr>
        <p:spPr>
          <a:xfrm>
            <a:off x="8503887" y="2495038"/>
            <a:ext cx="961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 slow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E06DE2-40A8-BB40-48D2-E262852DA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988" y="2420520"/>
            <a:ext cx="484004" cy="89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lip art - Clip Art Library">
            <a:extLst>
              <a:ext uri="{FF2B5EF4-FFF2-40B4-BE49-F238E27FC236}">
                <a16:creationId xmlns:a16="http://schemas.microsoft.com/office/drawing/2014/main" id="{FF8A91D9-6E35-3E74-F368-759A0D667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694" y="2404220"/>
            <a:ext cx="656399" cy="89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ull stop | Romance Writers of Australia">
            <a:extLst>
              <a:ext uri="{FF2B5EF4-FFF2-40B4-BE49-F238E27FC236}">
                <a16:creationId xmlns:a16="http://schemas.microsoft.com/office/drawing/2014/main" id="{5AF80467-2B00-DB0D-85C2-F883C73F6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366" y="2850956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wever Meaning - YouTube">
            <a:extLst>
              <a:ext uri="{FF2B5EF4-FFF2-40B4-BE49-F238E27FC236}">
                <a16:creationId xmlns:a16="http://schemas.microsoft.com/office/drawing/2014/main" id="{42886EA4-2BA4-F50E-87AC-92463A1AC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0" t="21460" r="10123" b="17107"/>
          <a:stretch/>
        </p:blipFill>
        <p:spPr bwMode="auto">
          <a:xfrm>
            <a:off x="10954217" y="2420520"/>
            <a:ext cx="829684" cy="83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Comma PNG Transparent Picture PNG, SVG Clip art for Web - Download Clip Art,  PNG Icon Arts">
            <a:extLst>
              <a:ext uri="{FF2B5EF4-FFF2-40B4-BE49-F238E27FC236}">
                <a16:creationId xmlns:a16="http://schemas.microsoft.com/office/drawing/2014/main" id="{12218403-01E7-38CB-E7EE-D44ADF6B7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18634" r="17347"/>
          <a:stretch/>
        </p:blipFill>
        <p:spPr bwMode="auto">
          <a:xfrm>
            <a:off x="11873203" y="2819613"/>
            <a:ext cx="202974" cy="59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653997-DF80-A2DB-DC06-26BF7CBC5012}"/>
              </a:ext>
            </a:extLst>
          </p:cNvPr>
          <p:cNvSpPr txBox="1"/>
          <p:nvPr/>
        </p:nvSpPr>
        <p:spPr>
          <a:xfrm>
            <a:off x="242108" y="3449921"/>
            <a:ext cx="961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just like</a:t>
            </a:r>
          </a:p>
        </p:txBody>
      </p:sp>
      <p:pic>
        <p:nvPicPr>
          <p:cNvPr id="11" name="Picture 4" descr="Lake clipart. Free download transparent .PNG | Creazilla">
            <a:extLst>
              <a:ext uri="{FF2B5EF4-FFF2-40B4-BE49-F238E27FC236}">
                <a16:creationId xmlns:a16="http://schemas.microsoft.com/office/drawing/2014/main" id="{9A7CB252-BDC1-2570-554A-F51911B75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34" y="3474169"/>
            <a:ext cx="1363796" cy="74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mma PNG Transparent Picture PNG, SVG Clip art for Web - Download Clip Art,  PNG Icon Arts">
            <a:extLst>
              <a:ext uri="{FF2B5EF4-FFF2-40B4-BE49-F238E27FC236}">
                <a16:creationId xmlns:a16="http://schemas.microsoft.com/office/drawing/2014/main" id="{DB9E6EE8-8667-D9D2-F5DD-B914F00FDA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18634" r="17347"/>
          <a:stretch/>
        </p:blipFill>
        <p:spPr bwMode="auto">
          <a:xfrm>
            <a:off x="2408191" y="3755022"/>
            <a:ext cx="202974" cy="59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obody #292089 at Graphics Factory.">
            <a:extLst>
              <a:ext uri="{FF2B5EF4-FFF2-40B4-BE49-F238E27FC236}">
                <a16:creationId xmlns:a16="http://schemas.microsoft.com/office/drawing/2014/main" id="{0E8D186B-A1A4-71AE-98BD-A0708C92A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641" y="3474078"/>
            <a:ext cx="1108926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See Cliparts, Download Free See Cliparts png images, Free ClipArts on  Clipart Library">
            <a:extLst>
              <a:ext uri="{FF2B5EF4-FFF2-40B4-BE49-F238E27FC236}">
                <a16:creationId xmlns:a16="http://schemas.microsoft.com/office/drawing/2014/main" id="{23A75B59-64ED-286B-1FCB-9FA5FAC9E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544" y="3478796"/>
            <a:ext cx="921537" cy="82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E4C3E2-508D-1251-0BC9-983EE9DA76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5239" y="3545057"/>
            <a:ext cx="1337129" cy="640724"/>
          </a:xfrm>
          <a:prstGeom prst="rect">
            <a:avLst/>
          </a:prstGeom>
        </p:spPr>
      </p:pic>
      <p:pic>
        <p:nvPicPr>
          <p:cNvPr id="1036" name="Picture 12" descr="20 Years of SURF - Survivors Fund">
            <a:extLst>
              <a:ext uri="{FF2B5EF4-FFF2-40B4-BE49-F238E27FC236}">
                <a16:creationId xmlns:a16="http://schemas.microsoft.com/office/drawing/2014/main" id="{8A4E969B-6114-B42D-D873-F259A89D0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628" y="3489025"/>
            <a:ext cx="886197" cy="76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ull stop | Romance Writers of Australia">
            <a:extLst>
              <a:ext uri="{FF2B5EF4-FFF2-40B4-BE49-F238E27FC236}">
                <a16:creationId xmlns:a16="http://schemas.microsoft.com/office/drawing/2014/main" id="{78031374-BE71-72A5-46D7-3A44EC957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325" y="3854114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D440AB7-652F-E900-37DD-1814D19AA92B}"/>
              </a:ext>
            </a:extLst>
          </p:cNvPr>
          <p:cNvSpPr txBox="1"/>
          <p:nvPr/>
        </p:nvSpPr>
        <p:spPr>
          <a:xfrm>
            <a:off x="7569614" y="3453397"/>
            <a:ext cx="1606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Everybody assumed</a:t>
            </a:r>
          </a:p>
        </p:txBody>
      </p:sp>
      <p:pic>
        <p:nvPicPr>
          <p:cNvPr id="1038" name="Picture 14" descr="Wrinkled Apple Texture With White Background. Shriveled Apple. Old Apple.  Isolated On White. Stock Photo, Picture And Royalty Free Image. Image  120488843.">
            <a:extLst>
              <a:ext uri="{FF2B5EF4-FFF2-40B4-BE49-F238E27FC236}">
                <a16:creationId xmlns:a16="http://schemas.microsoft.com/office/drawing/2014/main" id="{E590D0AC-507D-27EF-806D-69E7D7F67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7"/>
          <a:stretch/>
        </p:blipFill>
        <p:spPr bwMode="auto">
          <a:xfrm>
            <a:off x="9042235" y="3408698"/>
            <a:ext cx="860532" cy="83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ast Logo | Free Logo Design Tool from Flaming Text">
            <a:extLst>
              <a:ext uri="{FF2B5EF4-FFF2-40B4-BE49-F238E27FC236}">
                <a16:creationId xmlns:a16="http://schemas.microsoft.com/office/drawing/2014/main" id="{AF2A969C-4D65-6209-EDD6-A30A50B6D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001" y="3418945"/>
            <a:ext cx="1341540" cy="76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2048">
            <a:extLst>
              <a:ext uri="{FF2B5EF4-FFF2-40B4-BE49-F238E27FC236}">
                <a16:creationId xmlns:a16="http://schemas.microsoft.com/office/drawing/2014/main" id="{3AD6032A-E662-7176-B988-E27F1B9A8764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1281914" y="3395500"/>
            <a:ext cx="482015" cy="815553"/>
          </a:xfrm>
          <a:prstGeom prst="rect">
            <a:avLst/>
          </a:prstGeom>
        </p:spPr>
      </p:pic>
      <p:pic>
        <p:nvPicPr>
          <p:cNvPr id="2050" name="Picture 4" descr="Lake clipart. Free download transparent .PNG | Creazilla">
            <a:extLst>
              <a:ext uri="{FF2B5EF4-FFF2-40B4-BE49-F238E27FC236}">
                <a16:creationId xmlns:a16="http://schemas.microsoft.com/office/drawing/2014/main" id="{50349EB1-0CF7-A6E3-040A-A7269A2DE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" y="4303952"/>
            <a:ext cx="1363796" cy="74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2050" descr="full stop | Romance Writers of Australia">
            <a:extLst>
              <a:ext uri="{FF2B5EF4-FFF2-40B4-BE49-F238E27FC236}">
                <a16:creationId xmlns:a16="http://schemas.microsoft.com/office/drawing/2014/main" id="{E5071ED1-9A59-A057-935C-F7BB50AFA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164" y="4625848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0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00+ Yawning Clip Art | Royalty Free - GoGraph">
            <a:extLst>
              <a:ext uri="{FF2B5EF4-FFF2-40B4-BE49-F238E27FC236}">
                <a16:creationId xmlns:a16="http://schemas.microsoft.com/office/drawing/2014/main" id="{B90A647C-B554-6606-966C-57173E2F7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74" y="116717"/>
            <a:ext cx="1155511" cy="87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2B6E2C-95C6-BB40-9524-FF7B71776BA7}"/>
              </a:ext>
            </a:extLst>
          </p:cNvPr>
          <p:cNvSpPr txBox="1"/>
          <p:nvPr/>
        </p:nvSpPr>
        <p:spPr>
          <a:xfrm>
            <a:off x="251539" y="870494"/>
            <a:ext cx="961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loudly</a:t>
            </a:r>
          </a:p>
        </p:txBody>
      </p:sp>
      <p:pic>
        <p:nvPicPr>
          <p:cNvPr id="5" name="Picture 4" descr="Comma PNG Transparent Picture PNG, SVG Clip art for Web - Download Clip Art,  PNG Icon Arts">
            <a:extLst>
              <a:ext uri="{FF2B5EF4-FFF2-40B4-BE49-F238E27FC236}">
                <a16:creationId xmlns:a16="http://schemas.microsoft.com/office/drawing/2014/main" id="{061F5552-1C9B-D228-BC51-E4F5CA017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18634" r="17347"/>
          <a:stretch/>
        </p:blipFill>
        <p:spPr bwMode="auto">
          <a:xfrm>
            <a:off x="1351128" y="654533"/>
            <a:ext cx="202974" cy="59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TANLEY - Great-Britain">
            <a:extLst>
              <a:ext uri="{FF2B5EF4-FFF2-40B4-BE49-F238E27FC236}">
                <a16:creationId xmlns:a16="http://schemas.microsoft.com/office/drawing/2014/main" id="{DF927947-82FC-7E4D-FBD4-5BE13E2DD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045" y="116717"/>
            <a:ext cx="970734" cy="87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teel Blue Blue Heeler Work Boots - Pro Tool Reviews">
            <a:extLst>
              <a:ext uri="{FF2B5EF4-FFF2-40B4-BE49-F238E27FC236}">
                <a16:creationId xmlns:a16="http://schemas.microsoft.com/office/drawing/2014/main" id="{C995C151-174D-9B3C-6437-A91FD4961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722" y="116717"/>
            <a:ext cx="970734" cy="87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omma PNG Transparent Picture PNG, SVG Clip art for Web - Download Clip Art,  PNG Icon Arts">
            <a:extLst>
              <a:ext uri="{FF2B5EF4-FFF2-40B4-BE49-F238E27FC236}">
                <a16:creationId xmlns:a16="http://schemas.microsoft.com/office/drawing/2014/main" id="{32C04F68-045A-4348-0665-262B9A3ED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18634" r="17347"/>
          <a:stretch/>
        </p:blipFill>
        <p:spPr bwMode="auto">
          <a:xfrm>
            <a:off x="3616656" y="651907"/>
            <a:ext cx="202974" cy="59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244 Hand Grabbing Water Bottle Stock Photos, Pictures &amp; Royalty-Free Images  - iStock">
            <a:extLst>
              <a:ext uri="{FF2B5EF4-FFF2-40B4-BE49-F238E27FC236}">
                <a16:creationId xmlns:a16="http://schemas.microsoft.com/office/drawing/2014/main" id="{BB58D01B-DBE7-C2D2-14F5-2DBAE75227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09"/>
          <a:stretch/>
        </p:blipFill>
        <p:spPr bwMode="auto">
          <a:xfrm>
            <a:off x="3870278" y="118067"/>
            <a:ext cx="758055" cy="87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2" descr="Uncategorized | inco14">
            <a:extLst>
              <a:ext uri="{FF2B5EF4-FFF2-40B4-BE49-F238E27FC236}">
                <a16:creationId xmlns:a16="http://schemas.microsoft.com/office/drawing/2014/main" id="{F0F4A518-0FCE-8BF2-185A-A630329DA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2" t="7902" r="14974" b="6653"/>
          <a:stretch/>
        </p:blipFill>
        <p:spPr bwMode="auto">
          <a:xfrm>
            <a:off x="4695450" y="374997"/>
            <a:ext cx="451409" cy="5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ollected Meaning - YouTube">
            <a:extLst>
              <a:ext uri="{FF2B5EF4-FFF2-40B4-BE49-F238E27FC236}">
                <a16:creationId xmlns:a16="http://schemas.microsoft.com/office/drawing/2014/main" id="{FEE1D41E-DA98-22AA-9B0B-FFC910889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976" y="218363"/>
            <a:ext cx="970734" cy="73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11 Different Types of Shovels (Anatomy, Uses &amp; Pictures) | Trees.com">
            <a:extLst>
              <a:ext uri="{FF2B5EF4-FFF2-40B4-BE49-F238E27FC236}">
                <a16:creationId xmlns:a16="http://schemas.microsoft.com/office/drawing/2014/main" id="{D93E2C12-DDCB-5F2E-2B6B-C61FED3F0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827" y="116716"/>
            <a:ext cx="970734" cy="87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ull stop | Romance Writers of Australia">
            <a:extLst>
              <a:ext uri="{FF2B5EF4-FFF2-40B4-BE49-F238E27FC236}">
                <a16:creationId xmlns:a16="http://schemas.microsoft.com/office/drawing/2014/main" id="{741DC7E7-0597-BEBD-F351-AE0DC6571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678" y="583865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1500+ Ground Pictures | Download Free Images on Unsplash">
            <a:extLst>
              <a:ext uri="{FF2B5EF4-FFF2-40B4-BE49-F238E27FC236}">
                <a16:creationId xmlns:a16="http://schemas.microsoft.com/office/drawing/2014/main" id="{8F31B374-A041-D23B-301B-502A86D4B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372" y="132210"/>
            <a:ext cx="1318765" cy="87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460933-E80B-F734-0EBB-20A4D02B6FD7}"/>
              </a:ext>
            </a:extLst>
          </p:cNvPr>
          <p:cNvSpPr txBox="1"/>
          <p:nvPr/>
        </p:nvSpPr>
        <p:spPr>
          <a:xfrm>
            <a:off x="7884275" y="92205"/>
            <a:ext cx="961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</a:t>
            </a:r>
          </a:p>
        </p:txBody>
      </p:sp>
      <p:pic>
        <p:nvPicPr>
          <p:cNvPr id="2064" name="Picture 16" descr="Hard stock image. Image of sign, rubber, heavy, laboured - 109044503">
            <a:extLst>
              <a:ext uri="{FF2B5EF4-FFF2-40B4-BE49-F238E27FC236}">
                <a16:creationId xmlns:a16="http://schemas.microsoft.com/office/drawing/2014/main" id="{E25D0105-3601-7B46-D3E5-3F7FB488A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2" t="5469" r="16230" b="26368"/>
          <a:stretch/>
        </p:blipFill>
        <p:spPr bwMode="auto">
          <a:xfrm>
            <a:off x="9099911" y="132209"/>
            <a:ext cx="970734" cy="41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E6F18D68-C3AF-C9CC-7605-A9F722A3E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095" y="533807"/>
            <a:ext cx="885462" cy="48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0" descr="What is a Semicolon?">
            <a:extLst>
              <a:ext uri="{FF2B5EF4-FFF2-40B4-BE49-F238E27FC236}">
                <a16:creationId xmlns:a16="http://schemas.microsoft.com/office/drawing/2014/main" id="{570645B2-8061-CAC4-D69E-6E4E4A70A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2" r="25937"/>
          <a:stretch/>
        </p:blipFill>
        <p:spPr bwMode="auto">
          <a:xfrm>
            <a:off x="10123661" y="339831"/>
            <a:ext cx="354842" cy="68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411B67-858C-C7ED-6242-7438F13E0747}"/>
              </a:ext>
            </a:extLst>
          </p:cNvPr>
          <p:cNvSpPr txBox="1"/>
          <p:nvPr/>
        </p:nvSpPr>
        <p:spPr>
          <a:xfrm>
            <a:off x="10560402" y="132209"/>
            <a:ext cx="961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early</a:t>
            </a:r>
          </a:p>
        </p:txBody>
      </p:sp>
      <p:pic>
        <p:nvPicPr>
          <p:cNvPr id="2068" name="Picture 20" descr="Fresh Good Morning Images and – Apps on Google Play">
            <a:extLst>
              <a:ext uri="{FF2B5EF4-FFF2-40B4-BE49-F238E27FC236}">
                <a16:creationId xmlns:a16="http://schemas.microsoft.com/office/drawing/2014/main" id="{3611F172-4E84-8719-437A-C4D4511DD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97" y="1400399"/>
            <a:ext cx="874309" cy="87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66,530 Clip art sun Images, Stock Photos &amp; Vectors | Shutterstock">
            <a:extLst>
              <a:ext uri="{FF2B5EF4-FFF2-40B4-BE49-F238E27FC236}">
                <a16:creationId xmlns:a16="http://schemas.microsoft.com/office/drawing/2014/main" id="{D6425C5E-FD96-D50F-5C35-2EE4D0786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48"/>
          <a:stretch/>
        </p:blipFill>
        <p:spPr bwMode="auto">
          <a:xfrm>
            <a:off x="1130646" y="1400399"/>
            <a:ext cx="987162" cy="87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Word Cook Fire Flame Food Restaurant Chef Logo 2 Stock Vector -  Illustration of lettering, background: 138865966">
            <a:extLst>
              <a:ext uri="{FF2B5EF4-FFF2-40B4-BE49-F238E27FC236}">
                <a16:creationId xmlns:a16="http://schemas.microsoft.com/office/drawing/2014/main" id="{90FF91AF-81F4-5B7A-8A92-204EB0582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t="19700" r="17922" b="31741"/>
          <a:stretch/>
        </p:blipFill>
        <p:spPr bwMode="auto">
          <a:xfrm>
            <a:off x="2196872" y="1400399"/>
            <a:ext cx="987162" cy="87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F364D3-1211-9EB3-ABEC-5783DEBF303D}"/>
              </a:ext>
            </a:extLst>
          </p:cNvPr>
          <p:cNvSpPr txBox="1"/>
          <p:nvPr/>
        </p:nvSpPr>
        <p:spPr>
          <a:xfrm>
            <a:off x="3184033" y="1342296"/>
            <a:ext cx="987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him like an</a:t>
            </a:r>
          </a:p>
        </p:txBody>
      </p:sp>
      <p:pic>
        <p:nvPicPr>
          <p:cNvPr id="2074" name="Picture 26" descr="FOHERE Air Fryer Oven 23L Mini Oven, Multi-function Countertop Convection  Oven with Rotisserie and Dehydrator, Oil Free Cooking, Non-Stick Inner, 6  Accessories &amp; 100 Recipes, 1700W : Amazon.co.uk: Home &amp; Kitchen">
            <a:extLst>
              <a:ext uri="{FF2B5EF4-FFF2-40B4-BE49-F238E27FC236}">
                <a16:creationId xmlns:a16="http://schemas.microsoft.com/office/drawing/2014/main" id="{D53E8D24-985D-AAA4-FA00-F2615F1B6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73"/>
          <a:stretch/>
        </p:blipFill>
        <p:spPr bwMode="auto">
          <a:xfrm>
            <a:off x="4130871" y="1407841"/>
            <a:ext cx="961780" cy="86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full stop | Romance Writers of Australia">
            <a:extLst>
              <a:ext uri="{FF2B5EF4-FFF2-40B4-BE49-F238E27FC236}">
                <a16:creationId xmlns:a16="http://schemas.microsoft.com/office/drawing/2014/main" id="{751493FB-0F9E-6A56-BE7A-4CA957D94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66" y="1766180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2BB79FB-D64B-8C04-A411-283EF27CB197}"/>
              </a:ext>
            </a:extLst>
          </p:cNvPr>
          <p:cNvSpPr/>
          <p:nvPr/>
        </p:nvSpPr>
        <p:spPr>
          <a:xfrm>
            <a:off x="5599328" y="1193329"/>
            <a:ext cx="1749026" cy="731005"/>
          </a:xfrm>
          <a:prstGeom prst="wedgeRoundRectCallout">
            <a:avLst>
              <a:gd name="adj1" fmla="val -46184"/>
              <a:gd name="adj2" fmla="val 93758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“ Just keep digging,”</a:t>
            </a:r>
          </a:p>
        </p:txBody>
      </p:sp>
      <p:pic>
        <p:nvPicPr>
          <p:cNvPr id="2076" name="Picture 28" descr="8,762,323 Repeated Images, Stock Photos &amp; Vectors | Shutterstock">
            <a:extLst>
              <a:ext uri="{FF2B5EF4-FFF2-40B4-BE49-F238E27FC236}">
                <a16:creationId xmlns:a16="http://schemas.microsoft.com/office/drawing/2014/main" id="{8108B9DE-BB86-A1FB-1ECE-215FAC279A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6" b="14000"/>
          <a:stretch/>
        </p:blipFill>
        <p:spPr bwMode="auto">
          <a:xfrm>
            <a:off x="7422396" y="1362515"/>
            <a:ext cx="750868" cy="73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Himself Meaning - YouTube">
            <a:extLst>
              <a:ext uri="{FF2B5EF4-FFF2-40B4-BE49-F238E27FC236}">
                <a16:creationId xmlns:a16="http://schemas.microsoft.com/office/drawing/2014/main" id="{60D65766-E10C-6D82-5E22-C8A25D2AB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006" y="1323446"/>
            <a:ext cx="1184883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Content Strategy | SUDDENLY | A Content Marketing Agency">
            <a:extLst>
              <a:ext uri="{FF2B5EF4-FFF2-40B4-BE49-F238E27FC236}">
                <a16:creationId xmlns:a16="http://schemas.microsoft.com/office/drawing/2014/main" id="{B6EDC52E-1BAC-79BB-B7C9-4F452A78B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6" y="2420682"/>
            <a:ext cx="1353168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ma PNG Transparent Picture PNG, SVG Clip art for Web - Download Clip Art,  PNG Icon Arts">
            <a:extLst>
              <a:ext uri="{FF2B5EF4-FFF2-40B4-BE49-F238E27FC236}">
                <a16:creationId xmlns:a16="http://schemas.microsoft.com/office/drawing/2014/main" id="{72CA3D63-15D8-820E-FA2D-80DEF1CE38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18634" r="17347"/>
          <a:stretch/>
        </p:blipFill>
        <p:spPr bwMode="auto">
          <a:xfrm>
            <a:off x="1498748" y="2746897"/>
            <a:ext cx="202974" cy="59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8B375D2-9855-FF19-0E6D-B2A65BA2D813}"/>
              </a:ext>
            </a:extLst>
          </p:cNvPr>
          <p:cNvSpPr txBox="1"/>
          <p:nvPr/>
        </p:nvSpPr>
        <p:spPr>
          <a:xfrm>
            <a:off x="1681224" y="2439914"/>
            <a:ext cx="961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he was</a:t>
            </a:r>
          </a:p>
        </p:txBody>
      </p:sp>
      <p:pic>
        <p:nvPicPr>
          <p:cNvPr id="2082" name="Picture 34" descr="326,389 Stop Stock Photos, Pictures &amp; Royalty-Free Images - iStock">
            <a:extLst>
              <a:ext uri="{FF2B5EF4-FFF2-40B4-BE49-F238E27FC236}">
                <a16:creationId xmlns:a16="http://schemas.microsoft.com/office/drawing/2014/main" id="{D636165B-1B0C-B9AB-8741-F968AC9BA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064" y="2439914"/>
            <a:ext cx="900785" cy="90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166,380 Tracks Photos - Free &amp; Royalty-Free Stock Photos from Dreamstime">
            <a:extLst>
              <a:ext uri="{FF2B5EF4-FFF2-40B4-BE49-F238E27FC236}">
                <a16:creationId xmlns:a16="http://schemas.microsoft.com/office/drawing/2014/main" id="{BD9283CE-236F-1839-58F5-11ACE3F32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087" y="2439914"/>
            <a:ext cx="960566" cy="87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0" descr="What is a Semicolon?">
            <a:extLst>
              <a:ext uri="{FF2B5EF4-FFF2-40B4-BE49-F238E27FC236}">
                <a16:creationId xmlns:a16="http://schemas.microsoft.com/office/drawing/2014/main" id="{A7D6F112-4B65-E633-F017-DB160E8A1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2" r="25937"/>
          <a:stretch/>
        </p:blipFill>
        <p:spPr bwMode="auto">
          <a:xfrm>
            <a:off x="4198891" y="2624237"/>
            <a:ext cx="354842" cy="68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Something-Something">
            <a:extLst>
              <a:ext uri="{FF2B5EF4-FFF2-40B4-BE49-F238E27FC236}">
                <a16:creationId xmlns:a16="http://schemas.microsoft.com/office/drawing/2014/main" id="{F33A0A04-EEEF-385C-633C-CF874A7DE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977" y="2479893"/>
            <a:ext cx="841183" cy="79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" name="Picture 40" descr="What is Shuffle?">
            <a:extLst>
              <a:ext uri="{FF2B5EF4-FFF2-40B4-BE49-F238E27FC236}">
                <a16:creationId xmlns:a16="http://schemas.microsoft.com/office/drawing/2014/main" id="{C6FE0F0A-5E8A-05DC-851B-12D83E0A6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154" y="2437456"/>
            <a:ext cx="900785" cy="87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0" name="Picture 42" descr="Dirt Pile Vector Images – Browse 3,771 Stock Photos, Vectors, and Video |  Adobe Stock">
            <a:extLst>
              <a:ext uri="{FF2B5EF4-FFF2-40B4-BE49-F238E27FC236}">
                <a16:creationId xmlns:a16="http://schemas.microsoft.com/office/drawing/2014/main" id="{1562AD1D-46BC-8E47-F906-663135EE3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5" t="24750" r="10354" b="21590"/>
          <a:stretch/>
        </p:blipFill>
        <p:spPr bwMode="auto">
          <a:xfrm>
            <a:off x="6441286" y="2404855"/>
            <a:ext cx="1019243" cy="87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CCE10A5-5051-9EDE-70FF-6001A8AF754B}"/>
              </a:ext>
            </a:extLst>
          </p:cNvPr>
          <p:cNvSpPr/>
          <p:nvPr/>
        </p:nvSpPr>
        <p:spPr>
          <a:xfrm>
            <a:off x="9512892" y="1198531"/>
            <a:ext cx="1749026" cy="731005"/>
          </a:xfrm>
          <a:prstGeom prst="wedgeRoundRectCallout">
            <a:avLst>
              <a:gd name="adj1" fmla="val -46184"/>
              <a:gd name="adj2" fmla="val 93758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“ Just keep digging.”</a:t>
            </a:r>
          </a:p>
        </p:txBody>
      </p:sp>
      <p:pic>
        <p:nvPicPr>
          <p:cNvPr id="22" name="Picture 21" descr="full stop | Romance Writers of Australia">
            <a:extLst>
              <a:ext uri="{FF2B5EF4-FFF2-40B4-BE49-F238E27FC236}">
                <a16:creationId xmlns:a16="http://schemas.microsoft.com/office/drawing/2014/main" id="{609499C4-3301-0EFE-061A-4D2F8D096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641" y="1801139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full stop | Romance Writers of Australia">
            <a:extLst>
              <a:ext uri="{FF2B5EF4-FFF2-40B4-BE49-F238E27FC236}">
                <a16:creationId xmlns:a16="http://schemas.microsoft.com/office/drawing/2014/main" id="{37010ADC-5BAB-3E34-BA9B-CC3B31406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899" y="2890306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2" name="Picture 44" descr="What Does The Phrase &quot;Lean In&quot; Mean? - Dictionary.com">
            <a:extLst>
              <a:ext uri="{FF2B5EF4-FFF2-40B4-BE49-F238E27FC236}">
                <a16:creationId xmlns:a16="http://schemas.microsoft.com/office/drawing/2014/main" id="{8926BA51-F666-8C10-49AF-AE70BE0AD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003" y="2379910"/>
            <a:ext cx="1249013" cy="87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BBF81BD-8A91-0AE2-213B-2903A01F561C}"/>
              </a:ext>
            </a:extLst>
          </p:cNvPr>
          <p:cNvSpPr txBox="1"/>
          <p:nvPr/>
        </p:nvSpPr>
        <p:spPr>
          <a:xfrm>
            <a:off x="9201533" y="2379910"/>
            <a:ext cx="885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to get</a:t>
            </a:r>
          </a:p>
        </p:txBody>
      </p:sp>
      <p:pic>
        <p:nvPicPr>
          <p:cNvPr id="2094" name="Picture 46" descr="Better (@Better_UK) / Twitter">
            <a:extLst>
              <a:ext uri="{FF2B5EF4-FFF2-40B4-BE49-F238E27FC236}">
                <a16:creationId xmlns:a16="http://schemas.microsoft.com/office/drawing/2014/main" id="{EBCF3BAD-C59C-0617-F830-85E769EBE9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6" b="30125"/>
          <a:stretch/>
        </p:blipFill>
        <p:spPr bwMode="auto">
          <a:xfrm>
            <a:off x="9727748" y="2398724"/>
            <a:ext cx="885462" cy="4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6" name="Picture 48" descr="Look Stock Illustrations – 348,504 Look Stock Illustrations, Vectors &amp;  Clipart - Dreamstime">
            <a:extLst>
              <a:ext uri="{FF2B5EF4-FFF2-40B4-BE49-F238E27FC236}">
                <a16:creationId xmlns:a16="http://schemas.microsoft.com/office/drawing/2014/main" id="{31BD1034-D071-9384-1927-5A0CD7344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529" y="2895722"/>
            <a:ext cx="900785" cy="29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mma PNG Transparent Picture PNG, SVG Clip art for Web - Download Clip Art,  PNG Icon Arts">
            <a:extLst>
              <a:ext uri="{FF2B5EF4-FFF2-40B4-BE49-F238E27FC236}">
                <a16:creationId xmlns:a16="http://schemas.microsoft.com/office/drawing/2014/main" id="{C2568BFF-9D12-7757-65BD-589DBB7BA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18634" r="17347"/>
          <a:stretch/>
        </p:blipFill>
        <p:spPr bwMode="auto">
          <a:xfrm>
            <a:off x="10749261" y="2746897"/>
            <a:ext cx="202974" cy="59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8" name="Picture 50" descr="Intermediate+ Word of the Day: freeze – WordReference Word of the Day">
            <a:extLst>
              <a:ext uri="{FF2B5EF4-FFF2-40B4-BE49-F238E27FC236}">
                <a16:creationId xmlns:a16="http://schemas.microsoft.com/office/drawing/2014/main" id="{8C76773C-4E5C-B7B1-2347-ED0DA0FA1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704" y="2379910"/>
            <a:ext cx="883452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A4AB45F-F36C-9B9E-9084-0010DC9D1C3D}"/>
              </a:ext>
            </a:extLst>
          </p:cNvPr>
          <p:cNvSpPr txBox="1"/>
          <p:nvPr/>
        </p:nvSpPr>
        <p:spPr>
          <a:xfrm>
            <a:off x="11021096" y="2331398"/>
            <a:ext cx="885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he</a:t>
            </a:r>
          </a:p>
        </p:txBody>
      </p:sp>
      <p:pic>
        <p:nvPicPr>
          <p:cNvPr id="27" name="Picture 26" descr="full stop | Romance Writers of Australia">
            <a:extLst>
              <a:ext uri="{FF2B5EF4-FFF2-40B4-BE49-F238E27FC236}">
                <a16:creationId xmlns:a16="http://schemas.microsoft.com/office/drawing/2014/main" id="{4CD3B418-F3D2-746F-31D2-B28F2290C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684" y="2855159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7156CE5-CB71-3990-FF5A-06F0FFCEE08E}"/>
              </a:ext>
            </a:extLst>
          </p:cNvPr>
          <p:cNvSpPr txBox="1"/>
          <p:nvPr/>
        </p:nvSpPr>
        <p:spPr>
          <a:xfrm>
            <a:off x="154674" y="3500415"/>
            <a:ext cx="1399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Emerging from</a:t>
            </a:r>
          </a:p>
        </p:txBody>
      </p:sp>
      <p:pic>
        <p:nvPicPr>
          <p:cNvPr id="29" name="Picture 42" descr="Dirt Pile Vector Images – Browse 3,771 Stock Photos, Vectors, and Video |  Adobe Stock">
            <a:extLst>
              <a:ext uri="{FF2B5EF4-FFF2-40B4-BE49-F238E27FC236}">
                <a16:creationId xmlns:a16="http://schemas.microsoft.com/office/drawing/2014/main" id="{C227E1E3-D9A0-1B7B-ADD0-22F5F4AD2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5" t="24750" r="10354" b="21590"/>
          <a:stretch/>
        </p:blipFill>
        <p:spPr bwMode="auto">
          <a:xfrm>
            <a:off x="1452615" y="3483592"/>
            <a:ext cx="1019243" cy="87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0" name="Picture 52" descr="UAntwerp Funmorph on Twitter: &quot;Claws vary considerably in form and function  among species, but similar shapes tend to turn up in different taxa.  @simonbaeckens @CharGoeyers provide evidence for evolutionary convergence  of claw">
            <a:extLst>
              <a:ext uri="{FF2B5EF4-FFF2-40B4-BE49-F238E27FC236}">
                <a16:creationId xmlns:a16="http://schemas.microsoft.com/office/drawing/2014/main" id="{9A9896BE-9D7E-E2CE-7EAB-D10D45530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366" y="3501329"/>
            <a:ext cx="1232433" cy="88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full stop | Romance Writers of Australia">
            <a:extLst>
              <a:ext uri="{FF2B5EF4-FFF2-40B4-BE49-F238E27FC236}">
                <a16:creationId xmlns:a16="http://schemas.microsoft.com/office/drawing/2014/main" id="{AC73C028-7FC2-AE27-8E25-C5671951A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630" y="3953051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2" descr="UAntwerp Funmorph on Twitter: &quot;Claws vary considerably in form and function  among species, but similar shapes tend to turn up in different taxa.  @simonbaeckens @CharGoeyers provide evidence for evolutionary convergence  of claw">
            <a:extLst>
              <a:ext uri="{FF2B5EF4-FFF2-40B4-BE49-F238E27FC236}">
                <a16:creationId xmlns:a16="http://schemas.microsoft.com/office/drawing/2014/main" id="{B6F68176-69CC-C354-088B-9EE10B6724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28"/>
          <a:stretch/>
        </p:blipFill>
        <p:spPr bwMode="auto">
          <a:xfrm>
            <a:off x="4231039" y="3690885"/>
            <a:ext cx="934728" cy="68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" name="TextBox 2047">
            <a:extLst>
              <a:ext uri="{FF2B5EF4-FFF2-40B4-BE49-F238E27FC236}">
                <a16:creationId xmlns:a16="http://schemas.microsoft.com/office/drawing/2014/main" id="{CA73CA0F-A937-90DC-E83E-3BEB466CAF38}"/>
              </a:ext>
            </a:extLst>
          </p:cNvPr>
          <p:cNvSpPr txBox="1"/>
          <p:nvPr/>
        </p:nvSpPr>
        <p:spPr>
          <a:xfrm>
            <a:off x="4317990" y="3329304"/>
            <a:ext cx="885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</a:t>
            </a:r>
          </a:p>
        </p:txBody>
      </p:sp>
      <p:sp>
        <p:nvSpPr>
          <p:cNvPr id="2049" name="Arrow: Right 2048">
            <a:extLst>
              <a:ext uri="{FF2B5EF4-FFF2-40B4-BE49-F238E27FC236}">
                <a16:creationId xmlns:a16="http://schemas.microsoft.com/office/drawing/2014/main" id="{877CAC7B-DEBD-A47C-FD4A-ADF8FBCEA6BA}"/>
              </a:ext>
            </a:extLst>
          </p:cNvPr>
          <p:cNvSpPr/>
          <p:nvPr/>
        </p:nvSpPr>
        <p:spPr>
          <a:xfrm>
            <a:off x="5213439" y="3821073"/>
            <a:ext cx="429855" cy="396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02" name="Picture 54" descr="Fit and fine: How to get that muscular body - Hindustan Times">
            <a:extLst>
              <a:ext uri="{FF2B5EF4-FFF2-40B4-BE49-F238E27FC236}">
                <a16:creationId xmlns:a16="http://schemas.microsoft.com/office/drawing/2014/main" id="{3217E37C-B144-B685-57EE-DD16F04320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15"/>
          <a:stretch/>
        </p:blipFill>
        <p:spPr bwMode="auto">
          <a:xfrm>
            <a:off x="5708520" y="3550050"/>
            <a:ext cx="995417" cy="80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4" name="Picture 56">
            <a:extLst>
              <a:ext uri="{FF2B5EF4-FFF2-40B4-BE49-F238E27FC236}">
                <a16:creationId xmlns:a16="http://schemas.microsoft.com/office/drawing/2014/main" id="{CBAB77C4-D659-41FA-6317-ADD44D3B3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966" y="3535838"/>
            <a:ext cx="704231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6" name="Picture 58" descr="Yellow Green Color Codes - The Hex, RGB and CMYK Values That You Need">
            <a:extLst>
              <a:ext uri="{FF2B5EF4-FFF2-40B4-BE49-F238E27FC236}">
                <a16:creationId xmlns:a16="http://schemas.microsoft.com/office/drawing/2014/main" id="{F4DB78D5-06A7-32A1-4B70-888C1E768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81"/>
          <a:stretch/>
        </p:blipFill>
        <p:spPr bwMode="auto">
          <a:xfrm>
            <a:off x="7959573" y="3546377"/>
            <a:ext cx="1196990" cy="82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TextBox 2050">
            <a:extLst>
              <a:ext uri="{FF2B5EF4-FFF2-40B4-BE49-F238E27FC236}">
                <a16:creationId xmlns:a16="http://schemas.microsoft.com/office/drawing/2014/main" id="{6386AF52-FBF2-C4DE-07E2-724469222F6F}"/>
              </a:ext>
            </a:extLst>
          </p:cNvPr>
          <p:cNvSpPr txBox="1"/>
          <p:nvPr/>
        </p:nvSpPr>
        <p:spPr>
          <a:xfrm>
            <a:off x="7295068" y="3517485"/>
            <a:ext cx="1268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covered in</a:t>
            </a:r>
          </a:p>
        </p:txBody>
      </p:sp>
      <p:pic>
        <p:nvPicPr>
          <p:cNvPr id="2108" name="Picture 60" descr="Salter Speedo Dial Mechanical Bathroom Scales | Robert Dyas">
            <a:extLst>
              <a:ext uri="{FF2B5EF4-FFF2-40B4-BE49-F238E27FC236}">
                <a16:creationId xmlns:a16="http://schemas.microsoft.com/office/drawing/2014/main" id="{A979A1BC-305A-E5B0-D72D-B71CBBC08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12929" r="11593" b="14113"/>
          <a:stretch/>
        </p:blipFill>
        <p:spPr bwMode="auto">
          <a:xfrm>
            <a:off x="9212061" y="3517302"/>
            <a:ext cx="923978" cy="87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2054" descr="full stop | Romance Writers of Australia">
            <a:extLst>
              <a:ext uri="{FF2B5EF4-FFF2-40B4-BE49-F238E27FC236}">
                <a16:creationId xmlns:a16="http://schemas.microsoft.com/office/drawing/2014/main" id="{3FDE681B-EE3A-C107-E463-12BB0C7D4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131" y="3956408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TextBox 2056">
            <a:extLst>
              <a:ext uri="{FF2B5EF4-FFF2-40B4-BE49-F238E27FC236}">
                <a16:creationId xmlns:a16="http://schemas.microsoft.com/office/drawing/2014/main" id="{155A307B-32E3-3B92-850A-643EF68D321B}"/>
              </a:ext>
            </a:extLst>
          </p:cNvPr>
          <p:cNvSpPr txBox="1"/>
          <p:nvPr/>
        </p:nvSpPr>
        <p:spPr>
          <a:xfrm>
            <a:off x="10531678" y="3528974"/>
            <a:ext cx="1399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As the creature</a:t>
            </a:r>
          </a:p>
        </p:txBody>
      </p:sp>
      <p:pic>
        <p:nvPicPr>
          <p:cNvPr id="2110" name="Picture 62" descr="Moving Forward Road Markings with Arrow Stock Photo - Image of inspiring,  forwards: 89813916">
            <a:extLst>
              <a:ext uri="{FF2B5EF4-FFF2-40B4-BE49-F238E27FC236}">
                <a16:creationId xmlns:a16="http://schemas.microsoft.com/office/drawing/2014/main" id="{2058CE7C-8806-DA70-DD05-B06796806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34" y="4580148"/>
            <a:ext cx="882584" cy="87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2" name="Picture 64" descr="Showing off your weapons in the animal kingdo | EurekAlert!">
            <a:extLst>
              <a:ext uri="{FF2B5EF4-FFF2-40B4-BE49-F238E27FC236}">
                <a16:creationId xmlns:a16="http://schemas.microsoft.com/office/drawing/2014/main" id="{83201EA1-4128-506B-D6EC-6DC66BE90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17" y="4718447"/>
            <a:ext cx="882585" cy="70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TextBox 2058">
            <a:extLst>
              <a:ext uri="{FF2B5EF4-FFF2-40B4-BE49-F238E27FC236}">
                <a16:creationId xmlns:a16="http://schemas.microsoft.com/office/drawing/2014/main" id="{CA77D813-EBED-4D27-6437-F329C49103F3}"/>
              </a:ext>
            </a:extLst>
          </p:cNvPr>
          <p:cNvSpPr txBox="1"/>
          <p:nvPr/>
        </p:nvSpPr>
        <p:spPr>
          <a:xfrm>
            <a:off x="1258991" y="4327590"/>
            <a:ext cx="885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its</a:t>
            </a:r>
          </a:p>
        </p:txBody>
      </p:sp>
      <p:pic>
        <p:nvPicPr>
          <p:cNvPr id="2114" name="Picture 66" descr="Opened door Royalty Free Vector Image - VectorStock">
            <a:extLst>
              <a:ext uri="{FF2B5EF4-FFF2-40B4-BE49-F238E27FC236}">
                <a16:creationId xmlns:a16="http://schemas.microsoft.com/office/drawing/2014/main" id="{95F6DF73-290B-47C6-A62B-5CB8E5FA3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9867"/>
          <a:stretch/>
        </p:blipFill>
        <p:spPr bwMode="auto">
          <a:xfrm flipH="1">
            <a:off x="2050683" y="4569081"/>
            <a:ext cx="1007611" cy="87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6" name="Picture 68" descr="Why Do Some Lizards Have Forked Tongues? - Toni Kingston">
            <a:extLst>
              <a:ext uri="{FF2B5EF4-FFF2-40B4-BE49-F238E27FC236}">
                <a16:creationId xmlns:a16="http://schemas.microsoft.com/office/drawing/2014/main" id="{A4F850A0-FE13-6758-D057-240B41C7F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697" y="4558332"/>
            <a:ext cx="941020" cy="87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TextBox 2060">
            <a:extLst>
              <a:ext uri="{FF2B5EF4-FFF2-40B4-BE49-F238E27FC236}">
                <a16:creationId xmlns:a16="http://schemas.microsoft.com/office/drawing/2014/main" id="{7F8B5E58-4F8E-4F02-14B7-4BB8B75EBD8C}"/>
              </a:ext>
            </a:extLst>
          </p:cNvPr>
          <p:cNvSpPr txBox="1"/>
          <p:nvPr/>
        </p:nvSpPr>
        <p:spPr>
          <a:xfrm>
            <a:off x="3025164" y="4605176"/>
            <a:ext cx="771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with a</a:t>
            </a:r>
          </a:p>
        </p:txBody>
      </p:sp>
      <p:pic>
        <p:nvPicPr>
          <p:cNvPr id="2120" name="Picture 72" descr="Women are better tasters than men - The Drinks Business">
            <a:extLst>
              <a:ext uri="{FF2B5EF4-FFF2-40B4-BE49-F238E27FC236}">
                <a16:creationId xmlns:a16="http://schemas.microsoft.com/office/drawing/2014/main" id="{66D07140-C671-7EE7-F527-F615A5082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301" y="4569081"/>
            <a:ext cx="1105645" cy="87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2" name="Picture 74" descr="Clean our air - Earthshot Prize">
            <a:extLst>
              <a:ext uri="{FF2B5EF4-FFF2-40B4-BE49-F238E27FC236}">
                <a16:creationId xmlns:a16="http://schemas.microsoft.com/office/drawing/2014/main" id="{43381C61-733D-C749-53C2-FF9A01191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30" y="4558332"/>
            <a:ext cx="1160457" cy="87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2062" descr="full stop | Romance Writers of Australia">
            <a:extLst>
              <a:ext uri="{FF2B5EF4-FFF2-40B4-BE49-F238E27FC236}">
                <a16:creationId xmlns:a16="http://schemas.microsoft.com/office/drawing/2014/main" id="{846C6AF1-1F63-AE88-4792-C280B2688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342" y="5012168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ERE | LinkedIn">
            <a:extLst>
              <a:ext uri="{FF2B5EF4-FFF2-40B4-BE49-F238E27FC236}">
                <a16:creationId xmlns:a16="http://schemas.microsoft.com/office/drawing/2014/main" id="{23AB5875-874F-1532-2887-A0737D141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686" y="4551656"/>
            <a:ext cx="941020" cy="94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Hyphen Images – Browse 129,432 Stock Photos, Vectors, and Video | Adobe  Stock">
            <a:extLst>
              <a:ext uri="{FF2B5EF4-FFF2-40B4-BE49-F238E27FC236}">
                <a16:creationId xmlns:a16="http://schemas.microsoft.com/office/drawing/2014/main" id="{6905371F-D300-4F8E-C2B1-9EDCA150D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t="37791" r="12934" b="26927"/>
          <a:stretch/>
        </p:blipFill>
        <p:spPr bwMode="auto">
          <a:xfrm>
            <a:off x="8477406" y="4869627"/>
            <a:ext cx="516641" cy="35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,145 Three inches Images, Stock Photos &amp; Vectors | Shutterstock">
            <a:extLst>
              <a:ext uri="{FF2B5EF4-FFF2-40B4-BE49-F238E27FC236}">
                <a16:creationId xmlns:a16="http://schemas.microsoft.com/office/drawing/2014/main" id="{795179E7-7A93-A099-7951-A48CBC992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137" y="4531298"/>
            <a:ext cx="1127309" cy="91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FB7DA20-15BC-1D42-B5F6-91C141FB65F2}"/>
              </a:ext>
            </a:extLst>
          </p:cNvPr>
          <p:cNvCxnSpPr/>
          <p:nvPr/>
        </p:nvCxnSpPr>
        <p:spPr>
          <a:xfrm>
            <a:off x="8994047" y="4531298"/>
            <a:ext cx="1170399" cy="961378"/>
          </a:xfrm>
          <a:prstGeom prst="line">
            <a:avLst/>
          </a:prstGeom>
          <a:ln w="508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1965788-5C71-2AB0-45D2-308358852B09}"/>
              </a:ext>
            </a:extLst>
          </p:cNvPr>
          <p:cNvCxnSpPr>
            <a:cxnSpLocks/>
          </p:cNvCxnSpPr>
          <p:nvPr/>
        </p:nvCxnSpPr>
        <p:spPr>
          <a:xfrm flipV="1">
            <a:off x="8997158" y="4539217"/>
            <a:ext cx="1191763" cy="903902"/>
          </a:xfrm>
          <a:prstGeom prst="line">
            <a:avLst/>
          </a:prstGeom>
          <a:ln w="508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32" name="Picture 8" descr="Nose clipart png - Clipart World">
            <a:extLst>
              <a:ext uri="{FF2B5EF4-FFF2-40B4-BE49-F238E27FC236}">
                <a16:creationId xmlns:a16="http://schemas.microsoft.com/office/drawing/2014/main" id="{FAA5EF8E-5D85-CDF0-B3E7-C24AF7950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758" y="4558332"/>
            <a:ext cx="902658" cy="93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10" descr="Hyphen Images – Browse 129,432 Stock Photos, Vectors, and Video | Adobe  Stock">
            <a:extLst>
              <a:ext uri="{FF2B5EF4-FFF2-40B4-BE49-F238E27FC236}">
                <a16:creationId xmlns:a16="http://schemas.microsoft.com/office/drawing/2014/main" id="{5832AD59-47DB-32E2-29BB-7FC3F5D10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t="37791" r="12934" b="26927"/>
          <a:stretch/>
        </p:blipFill>
        <p:spPr bwMode="auto">
          <a:xfrm>
            <a:off x="11218109" y="4843402"/>
            <a:ext cx="516641" cy="35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5" name="TextBox 2064">
            <a:extLst>
              <a:ext uri="{FF2B5EF4-FFF2-40B4-BE49-F238E27FC236}">
                <a16:creationId xmlns:a16="http://schemas.microsoft.com/office/drawing/2014/main" id="{EC46D2D1-DE99-B147-F780-FAA432F591FB}"/>
              </a:ext>
            </a:extLst>
          </p:cNvPr>
          <p:cNvSpPr txBox="1"/>
          <p:nvPr/>
        </p:nvSpPr>
        <p:spPr>
          <a:xfrm>
            <a:off x="154674" y="5698063"/>
            <a:ext cx="757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was a</a:t>
            </a:r>
          </a:p>
        </p:txBody>
      </p:sp>
      <p:pic>
        <p:nvPicPr>
          <p:cNvPr id="2067" name="Picture 2066">
            <a:extLst>
              <a:ext uri="{FF2B5EF4-FFF2-40B4-BE49-F238E27FC236}">
                <a16:creationId xmlns:a16="http://schemas.microsoft.com/office/drawing/2014/main" id="{B490423A-078C-6ABB-2E79-22D8899EB9E1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798222" y="5731409"/>
            <a:ext cx="921537" cy="944116"/>
          </a:xfrm>
          <a:prstGeom prst="rect">
            <a:avLst/>
          </a:prstGeom>
        </p:spPr>
      </p:pic>
      <p:pic>
        <p:nvPicPr>
          <p:cNvPr id="2069" name="Picture 18" descr="full stop | Romance Writers of Australia">
            <a:extLst>
              <a:ext uri="{FF2B5EF4-FFF2-40B4-BE49-F238E27FC236}">
                <a16:creationId xmlns:a16="http://schemas.microsoft.com/office/drawing/2014/main" id="{3593C245-AD94-977B-E5AB-50BC6B8DB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175" y="6294814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18" descr="full stop | Romance Writers of Australia">
            <a:extLst>
              <a:ext uri="{FF2B5EF4-FFF2-40B4-BE49-F238E27FC236}">
                <a16:creationId xmlns:a16="http://schemas.microsoft.com/office/drawing/2014/main" id="{0CB7C162-C718-EBE7-DE74-AF11E074F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827" y="6286328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18" descr="full stop | Romance Writers of Australia">
            <a:extLst>
              <a:ext uri="{FF2B5EF4-FFF2-40B4-BE49-F238E27FC236}">
                <a16:creationId xmlns:a16="http://schemas.microsoft.com/office/drawing/2014/main" id="{21223E96-DC32-B693-969A-3290E0061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54" y="6290243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2074">
            <a:extLst>
              <a:ext uri="{FF2B5EF4-FFF2-40B4-BE49-F238E27FC236}">
                <a16:creationId xmlns:a16="http://schemas.microsoft.com/office/drawing/2014/main" id="{FE68DF00-3540-669E-52E8-4819B07718B2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782341" y="5766708"/>
            <a:ext cx="935802" cy="930545"/>
          </a:xfrm>
          <a:prstGeom prst="rect">
            <a:avLst/>
          </a:prstGeom>
        </p:spPr>
      </p:pic>
      <p:pic>
        <p:nvPicPr>
          <p:cNvPr id="2077" name="Picture 2076">
            <a:extLst>
              <a:ext uri="{FF2B5EF4-FFF2-40B4-BE49-F238E27FC236}">
                <a16:creationId xmlns:a16="http://schemas.microsoft.com/office/drawing/2014/main" id="{6EBB46FE-EDC6-F9C3-69ED-93DCAE6938C5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3745228" y="5788305"/>
            <a:ext cx="921537" cy="944116"/>
          </a:xfrm>
          <a:prstGeom prst="rect">
            <a:avLst/>
          </a:prstGeom>
        </p:spPr>
      </p:pic>
      <p:sp>
        <p:nvSpPr>
          <p:cNvPr id="2079" name="TextBox 2078">
            <a:extLst>
              <a:ext uri="{FF2B5EF4-FFF2-40B4-BE49-F238E27FC236}">
                <a16:creationId xmlns:a16="http://schemas.microsoft.com/office/drawing/2014/main" id="{AE8C2ECA-F1D4-6B7F-F4CA-80535999758A}"/>
              </a:ext>
            </a:extLst>
          </p:cNvPr>
          <p:cNvSpPr txBox="1"/>
          <p:nvPr/>
        </p:nvSpPr>
        <p:spPr>
          <a:xfrm>
            <a:off x="4681558" y="5838035"/>
            <a:ext cx="934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with harsh</a:t>
            </a:r>
          </a:p>
        </p:txBody>
      </p:sp>
      <p:pic>
        <p:nvPicPr>
          <p:cNvPr id="1034" name="Picture 10" descr="Red eyes Vector Clip Art Illustrations. 39,359 Red eyes clipart EPS vector  drawings available to search from thousands of royalty free illustration  providers.">
            <a:extLst>
              <a:ext uri="{FF2B5EF4-FFF2-40B4-BE49-F238E27FC236}">
                <a16:creationId xmlns:a16="http://schemas.microsoft.com/office/drawing/2014/main" id="{38119D2A-F731-0C91-66D0-98DC138F5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343" y="5848046"/>
            <a:ext cx="1048373" cy="7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1" name="TextBox 2080">
            <a:extLst>
              <a:ext uri="{FF2B5EF4-FFF2-40B4-BE49-F238E27FC236}">
                <a16:creationId xmlns:a16="http://schemas.microsoft.com/office/drawing/2014/main" id="{CB087340-4BAE-519C-41B7-FD3D81B1E618}"/>
              </a:ext>
            </a:extLst>
          </p:cNvPr>
          <p:cNvSpPr txBox="1"/>
          <p:nvPr/>
        </p:nvSpPr>
        <p:spPr>
          <a:xfrm>
            <a:off x="6513174" y="6006848"/>
            <a:ext cx="1547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concealing</a:t>
            </a:r>
          </a:p>
        </p:txBody>
      </p:sp>
      <p:pic>
        <p:nvPicPr>
          <p:cNvPr id="1036" name="Picture 12" descr="56,200 Dirty Hands Photos - Free &amp; Royalty-Free Stock Photos from Dreamstime">
            <a:extLst>
              <a:ext uri="{FF2B5EF4-FFF2-40B4-BE49-F238E27FC236}">
                <a16:creationId xmlns:a16="http://schemas.microsoft.com/office/drawing/2014/main" id="{81BFA648-242F-A206-2DC7-008AF6B4FC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0"/>
          <a:stretch/>
        </p:blipFill>
        <p:spPr bwMode="auto">
          <a:xfrm>
            <a:off x="7976313" y="5771825"/>
            <a:ext cx="1102047" cy="87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Glass Eyes Owl Eyes Bird Eyes Yellow Eyes Yellow Owl Eyes - Etsy UK">
            <a:extLst>
              <a:ext uri="{FF2B5EF4-FFF2-40B4-BE49-F238E27FC236}">
                <a16:creationId xmlns:a16="http://schemas.microsoft.com/office/drawing/2014/main" id="{C1CD7968-39BD-8D07-30B8-1D08D5EB5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408" y="5795679"/>
            <a:ext cx="1155511" cy="86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3" name="Picture 48" descr="Pen and paper questsigns blue exclamation mark - Buttons large 2.256 mm  (5-pack) | Rollenspiel Tshirt">
            <a:extLst>
              <a:ext uri="{FF2B5EF4-FFF2-40B4-BE49-F238E27FC236}">
                <a16:creationId xmlns:a16="http://schemas.microsoft.com/office/drawing/2014/main" id="{83E687B0-214B-5804-15F5-4458CBABE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656"/>
          <a:stretch/>
        </p:blipFill>
        <p:spPr bwMode="auto">
          <a:xfrm flipH="1">
            <a:off x="10364303" y="5665695"/>
            <a:ext cx="392197" cy="106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765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ee With Roots Clipart, Transparent PNG Clipart Images Free Download -  ClipartMax">
            <a:extLst>
              <a:ext uri="{FF2B5EF4-FFF2-40B4-BE49-F238E27FC236}">
                <a16:creationId xmlns:a16="http://schemas.microsoft.com/office/drawing/2014/main" id="{2FD15848-55F8-94B9-D9CA-514FD3635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95" y="213141"/>
            <a:ext cx="817317" cy="101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pot">
            <a:extLst>
              <a:ext uri="{FF2B5EF4-FFF2-40B4-BE49-F238E27FC236}">
                <a16:creationId xmlns:a16="http://schemas.microsoft.com/office/drawing/2014/main" id="{97E8E227-8E44-C37F-4299-FBC7A6779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7" y="213141"/>
            <a:ext cx="1010748" cy="101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mma PNG Transparent Picture PNG, SVG Clip art for Web - Download Clip Art,  PNG Icon Arts">
            <a:extLst>
              <a:ext uri="{FF2B5EF4-FFF2-40B4-BE49-F238E27FC236}">
                <a16:creationId xmlns:a16="http://schemas.microsoft.com/office/drawing/2014/main" id="{876383EE-CD52-C9AE-E7FC-9110AA80B8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18634" r="17347"/>
          <a:stretch/>
        </p:blipFill>
        <p:spPr bwMode="auto">
          <a:xfrm>
            <a:off x="2093230" y="829772"/>
            <a:ext cx="202974" cy="59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TANLEY - Great-Britain">
            <a:extLst>
              <a:ext uri="{FF2B5EF4-FFF2-40B4-BE49-F238E27FC236}">
                <a16:creationId xmlns:a16="http://schemas.microsoft.com/office/drawing/2014/main" id="{BED9741A-C300-A05C-2D66-4E366FBDF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147" y="291956"/>
            <a:ext cx="970734" cy="87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n Closing His Eyes Image &amp; Photo (Free Trial) | Bigstock">
            <a:extLst>
              <a:ext uri="{FF2B5EF4-FFF2-40B4-BE49-F238E27FC236}">
                <a16:creationId xmlns:a16="http://schemas.microsoft.com/office/drawing/2014/main" id="{5595DCA8-8A62-4A54-C59C-6C9D726BD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3"/>
          <a:stretch/>
        </p:blipFill>
        <p:spPr bwMode="auto">
          <a:xfrm>
            <a:off x="3352231" y="291956"/>
            <a:ext cx="1004311" cy="93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44879B-41FC-78C5-C77D-949FAF25499B}"/>
              </a:ext>
            </a:extLst>
          </p:cNvPr>
          <p:cNvSpPr txBox="1"/>
          <p:nvPr/>
        </p:nvSpPr>
        <p:spPr>
          <a:xfrm>
            <a:off x="4400891" y="314287"/>
            <a:ext cx="1127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and waited</a:t>
            </a:r>
          </a:p>
        </p:txBody>
      </p:sp>
      <p:pic>
        <p:nvPicPr>
          <p:cNvPr id="2056" name="Picture 8" descr="3 Sharp Scary Teeth Svg File Sharp Teeth Cliparts - Etsy | Teeth  illustration, Vinyl style, Etsy">
            <a:extLst>
              <a:ext uri="{FF2B5EF4-FFF2-40B4-BE49-F238E27FC236}">
                <a16:creationId xmlns:a16="http://schemas.microsoft.com/office/drawing/2014/main" id="{D4EDDE90-BF10-6A34-E5F0-95840485B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3" b="12667"/>
          <a:stretch/>
        </p:blipFill>
        <p:spPr bwMode="auto">
          <a:xfrm>
            <a:off x="5376090" y="576775"/>
            <a:ext cx="1301377" cy="64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ypographic for the word Sharp | Typographic, Infiniti logo, Graphic design">
            <a:extLst>
              <a:ext uri="{FF2B5EF4-FFF2-40B4-BE49-F238E27FC236}">
                <a16:creationId xmlns:a16="http://schemas.microsoft.com/office/drawing/2014/main" id="{B1A78110-09B6-1453-5CBC-013FB49B95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3" t="27617" r="17801" b="38838"/>
          <a:stretch/>
        </p:blipFill>
        <p:spPr bwMode="auto">
          <a:xfrm>
            <a:off x="5413850" y="213141"/>
            <a:ext cx="1127712" cy="45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he Complete STUDS Guide to Ear Piercing Aftercare – Studs">
            <a:extLst>
              <a:ext uri="{FF2B5EF4-FFF2-40B4-BE49-F238E27FC236}">
                <a16:creationId xmlns:a16="http://schemas.microsoft.com/office/drawing/2014/main" id="{7600DB2E-2A87-EAA1-3A23-E270F341D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464" y="464235"/>
            <a:ext cx="1176827" cy="76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03B071-DFAC-8E3F-0736-C11896DA0FAD}"/>
              </a:ext>
            </a:extLst>
          </p:cNvPr>
          <p:cNvSpPr txBox="1"/>
          <p:nvPr/>
        </p:nvSpPr>
        <p:spPr>
          <a:xfrm>
            <a:off x="6902310" y="97271"/>
            <a:ext cx="885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to</a:t>
            </a:r>
          </a:p>
        </p:txBody>
      </p:sp>
      <p:pic>
        <p:nvPicPr>
          <p:cNvPr id="2062" name="Picture 14" descr="The Deep: We all know the story of the Titanic . . . don't we?:  Amazon.co.uk: Katsu, Alma: 9781787631342: Books">
            <a:extLst>
              <a:ext uri="{FF2B5EF4-FFF2-40B4-BE49-F238E27FC236}">
                <a16:creationId xmlns:a16="http://schemas.microsoft.com/office/drawing/2014/main" id="{5971F2A1-169A-79DE-7084-B3AE6B87C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694" y="262809"/>
            <a:ext cx="675701" cy="103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Shelley Jackson's Skin Project: A Living Novella - The eNotes Blog">
            <a:extLst>
              <a:ext uri="{FF2B5EF4-FFF2-40B4-BE49-F238E27FC236}">
                <a16:creationId xmlns:a16="http://schemas.microsoft.com/office/drawing/2014/main" id="{83A00ABC-BD0C-0109-EC46-BC179A3A2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531" y="558936"/>
            <a:ext cx="1127712" cy="72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9C795C-1E6A-D67E-2F66-28448FF68EA0}"/>
              </a:ext>
            </a:extLst>
          </p:cNvPr>
          <p:cNvSpPr txBox="1"/>
          <p:nvPr/>
        </p:nvSpPr>
        <p:spPr>
          <a:xfrm>
            <a:off x="8631999" y="173507"/>
            <a:ext cx="1232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into his</a:t>
            </a:r>
          </a:p>
        </p:txBody>
      </p:sp>
      <p:pic>
        <p:nvPicPr>
          <p:cNvPr id="9" name="Picture 8" descr="full stop | Romance Writers of Australia">
            <a:extLst>
              <a:ext uri="{FF2B5EF4-FFF2-40B4-BE49-F238E27FC236}">
                <a16:creationId xmlns:a16="http://schemas.microsoft.com/office/drawing/2014/main" id="{12899343-B8F1-0092-388E-EB661CB57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243" y="848088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ear Boost: Enhanced Microphone &amp; Recording:Amazon.co.uk:Appstore for  Android">
            <a:extLst>
              <a:ext uri="{FF2B5EF4-FFF2-40B4-BE49-F238E27FC236}">
                <a16:creationId xmlns:a16="http://schemas.microsoft.com/office/drawing/2014/main" id="{5A665BA5-010B-BA34-290A-DE2A5F96E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021" y="268142"/>
            <a:ext cx="1004311" cy="100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05D796-233C-83BC-DEEE-A0526FF351EB}"/>
              </a:ext>
            </a:extLst>
          </p:cNvPr>
          <p:cNvSpPr txBox="1"/>
          <p:nvPr/>
        </p:nvSpPr>
        <p:spPr>
          <a:xfrm>
            <a:off x="10232820" y="498952"/>
            <a:ext cx="885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He</a:t>
            </a:r>
          </a:p>
        </p:txBody>
      </p:sp>
      <p:pic>
        <p:nvPicPr>
          <p:cNvPr id="11" name="Picture 40" descr="What is Shuffle?">
            <a:extLst>
              <a:ext uri="{FF2B5EF4-FFF2-40B4-BE49-F238E27FC236}">
                <a16:creationId xmlns:a16="http://schemas.microsoft.com/office/drawing/2014/main" id="{5788037D-D537-0160-073D-79B9A0EED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17" y="1508988"/>
            <a:ext cx="900785" cy="87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 descr="Dirt Pile Vector Images – Browse 3,771 Stock Photos, Vectors, and Video |  Adobe Stock">
            <a:extLst>
              <a:ext uri="{FF2B5EF4-FFF2-40B4-BE49-F238E27FC236}">
                <a16:creationId xmlns:a16="http://schemas.microsoft.com/office/drawing/2014/main" id="{2AE4C0B7-451E-6585-F756-2CFB8AF3D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5" t="24750" r="10354" b="21590"/>
          <a:stretch/>
        </p:blipFill>
        <p:spPr bwMode="auto">
          <a:xfrm>
            <a:off x="1034952" y="1803563"/>
            <a:ext cx="1019243" cy="59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06FE56-41CC-803D-E76F-267312DEDC7A}"/>
              </a:ext>
            </a:extLst>
          </p:cNvPr>
          <p:cNvSpPr txBox="1"/>
          <p:nvPr/>
        </p:nvSpPr>
        <p:spPr>
          <a:xfrm>
            <a:off x="1034952" y="1387060"/>
            <a:ext cx="1232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loose</a:t>
            </a:r>
          </a:p>
        </p:txBody>
      </p:sp>
      <p:pic>
        <p:nvPicPr>
          <p:cNvPr id="14" name="Picture 32" descr="Uncategorized | inco14">
            <a:extLst>
              <a:ext uri="{FF2B5EF4-FFF2-40B4-BE49-F238E27FC236}">
                <a16:creationId xmlns:a16="http://schemas.microsoft.com/office/drawing/2014/main" id="{6B3A0211-5208-A1F0-FC7E-DEEBBFDC97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2" t="7902" r="14974" b="6653"/>
          <a:stretch/>
        </p:blipFill>
        <p:spPr bwMode="auto">
          <a:xfrm>
            <a:off x="2093113" y="1681393"/>
            <a:ext cx="451409" cy="5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Rainbow Crafts: Layered Felt Rainbow Magnet">
            <a:extLst>
              <a:ext uri="{FF2B5EF4-FFF2-40B4-BE49-F238E27FC236}">
                <a16:creationId xmlns:a16="http://schemas.microsoft.com/office/drawing/2014/main" id="{9F0B75AF-6303-38E7-EE4B-3B60F49A2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292" y="1501503"/>
            <a:ext cx="901067" cy="87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Does Skin Cancer Itch? We Asked Dermatologists | Allure">
            <a:extLst>
              <a:ext uri="{FF2B5EF4-FFF2-40B4-BE49-F238E27FC236}">
                <a16:creationId xmlns:a16="http://schemas.microsoft.com/office/drawing/2014/main" id="{7D113D80-89BB-4B2F-FC2D-270A36DE9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481" y="1494139"/>
            <a:ext cx="1004311" cy="87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8,010 Lizard feet Images, Stock Photos &amp; Vectors | Shutterstock">
            <a:extLst>
              <a:ext uri="{FF2B5EF4-FFF2-40B4-BE49-F238E27FC236}">
                <a16:creationId xmlns:a16="http://schemas.microsoft.com/office/drawing/2014/main" id="{9286096D-DD08-EC78-D5DA-7C98A53BAC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7" t="10091" b="10091"/>
          <a:stretch/>
        </p:blipFill>
        <p:spPr bwMode="auto">
          <a:xfrm>
            <a:off x="4571726" y="1508918"/>
            <a:ext cx="983499" cy="84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Arm - Wikipedia">
            <a:extLst>
              <a:ext uri="{FF2B5EF4-FFF2-40B4-BE49-F238E27FC236}">
                <a16:creationId xmlns:a16="http://schemas.microsoft.com/office/drawing/2014/main" id="{6CB0B014-E204-2794-183E-04085FD1C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468" y="1531017"/>
            <a:ext cx="1115996" cy="83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id="{ADADF027-C507-7A33-423E-11783851D195}"/>
              </a:ext>
            </a:extLst>
          </p:cNvPr>
          <p:cNvSpPr/>
          <p:nvPr/>
        </p:nvSpPr>
        <p:spPr>
          <a:xfrm>
            <a:off x="6077327" y="1423574"/>
            <a:ext cx="188902" cy="3799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full stop | Romance Writers of Australia">
            <a:extLst>
              <a:ext uri="{FF2B5EF4-FFF2-40B4-BE49-F238E27FC236}">
                <a16:creationId xmlns:a16="http://schemas.microsoft.com/office/drawing/2014/main" id="{30105368-885D-EF4C-71DE-94A8B24ED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291" y="1929386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0D52485-6126-7F6F-CE00-0A639A8445AB}"/>
              </a:ext>
            </a:extLst>
          </p:cNvPr>
          <p:cNvSpPr txBox="1"/>
          <p:nvPr/>
        </p:nvSpPr>
        <p:spPr>
          <a:xfrm>
            <a:off x="7054392" y="1727470"/>
            <a:ext cx="1696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Unbearably</a:t>
            </a:r>
          </a:p>
        </p:txBody>
      </p:sp>
      <p:pic>
        <p:nvPicPr>
          <p:cNvPr id="18" name="Picture 17" descr="Comma PNG Transparent Picture PNG, SVG Clip art for Web - Download Clip Art,  PNG Icon Arts">
            <a:extLst>
              <a:ext uri="{FF2B5EF4-FFF2-40B4-BE49-F238E27FC236}">
                <a16:creationId xmlns:a16="http://schemas.microsoft.com/office/drawing/2014/main" id="{CD9F6B6C-6CD1-A65D-8456-E4EA89B782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18634" r="17347"/>
          <a:stretch/>
        </p:blipFill>
        <p:spPr bwMode="auto">
          <a:xfrm>
            <a:off x="8601077" y="1929386"/>
            <a:ext cx="202974" cy="59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DCDBCD-6F57-EFE5-A544-1C2E2E4027A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93206" y="1467275"/>
            <a:ext cx="921537" cy="944116"/>
          </a:xfrm>
          <a:prstGeom prst="rect">
            <a:avLst/>
          </a:prstGeom>
        </p:spPr>
      </p:pic>
      <p:pic>
        <p:nvPicPr>
          <p:cNvPr id="20" name="Picture 16" descr="Shelley Jackson's Skin Project: A Living Novella - The eNotes Blog">
            <a:extLst>
              <a:ext uri="{FF2B5EF4-FFF2-40B4-BE49-F238E27FC236}">
                <a16:creationId xmlns:a16="http://schemas.microsoft.com/office/drawing/2014/main" id="{7CA7D192-B796-004D-8813-6847E4045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793" y="1579354"/>
            <a:ext cx="1082714" cy="7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Sandpaper Sheets Assorted (10) | Manchester, Sale, Oldham, Bolton &amp; Nelson  | George Hill Timber &amp; Building Supplies">
            <a:extLst>
              <a:ext uri="{FF2B5EF4-FFF2-40B4-BE49-F238E27FC236}">
                <a16:creationId xmlns:a16="http://schemas.microsoft.com/office/drawing/2014/main" id="{2DD672C5-B493-CAB1-2E06-5D3181D6E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658" y="1387060"/>
            <a:ext cx="1039540" cy="103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B28AAB4-F038-203D-6F6C-F787ED8F1F1D}"/>
              </a:ext>
            </a:extLst>
          </p:cNvPr>
          <p:cNvSpPr txBox="1"/>
          <p:nvPr/>
        </p:nvSpPr>
        <p:spPr>
          <a:xfrm>
            <a:off x="67113" y="2709679"/>
            <a:ext cx="90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crept up</a:t>
            </a:r>
          </a:p>
        </p:txBody>
      </p:sp>
      <p:pic>
        <p:nvPicPr>
          <p:cNvPr id="2078" name="Picture 30" descr="Shoulder - Wikipedia">
            <a:extLst>
              <a:ext uri="{FF2B5EF4-FFF2-40B4-BE49-F238E27FC236}">
                <a16:creationId xmlns:a16="http://schemas.microsoft.com/office/drawing/2014/main" id="{C3CB18DB-ED3B-65DD-3A17-73800C96B7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62"/>
          <a:stretch/>
        </p:blipFill>
        <p:spPr bwMode="auto">
          <a:xfrm>
            <a:off x="841870" y="2748989"/>
            <a:ext cx="900785" cy="85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11CBEEC-A7C0-DE70-2426-9EB801D138BD}"/>
              </a:ext>
            </a:extLst>
          </p:cNvPr>
          <p:cNvCxnSpPr/>
          <p:nvPr/>
        </p:nvCxnSpPr>
        <p:spPr>
          <a:xfrm flipH="1">
            <a:off x="1501895" y="2748989"/>
            <a:ext cx="427709" cy="16302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2" descr="Uncategorized | inco14">
            <a:extLst>
              <a:ext uri="{FF2B5EF4-FFF2-40B4-BE49-F238E27FC236}">
                <a16:creationId xmlns:a16="http://schemas.microsoft.com/office/drawing/2014/main" id="{009AD08F-8398-8880-3E6B-E22B0B57C3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2" t="7902" r="14974" b="6653"/>
          <a:stretch/>
        </p:blipFill>
        <p:spPr bwMode="auto">
          <a:xfrm>
            <a:off x="1797686" y="2986726"/>
            <a:ext cx="451409" cy="5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Kostkamm Wooden Paddle Brush - Ecco Verde Online Shop">
            <a:extLst>
              <a:ext uri="{FF2B5EF4-FFF2-40B4-BE49-F238E27FC236}">
                <a16:creationId xmlns:a16="http://schemas.microsoft.com/office/drawing/2014/main" id="{A34773B2-009D-36CA-F086-C3C441C4B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298" y="2818248"/>
            <a:ext cx="807709" cy="76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neck clipart - Clip Art Library">
            <a:extLst>
              <a:ext uri="{FF2B5EF4-FFF2-40B4-BE49-F238E27FC236}">
                <a16:creationId xmlns:a16="http://schemas.microsoft.com/office/drawing/2014/main" id="{22106E87-1757-9077-74EE-8E7CF4F43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995" y="2729180"/>
            <a:ext cx="862333" cy="91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full stop | Romance Writers of Australia">
            <a:extLst>
              <a:ext uri="{FF2B5EF4-FFF2-40B4-BE49-F238E27FC236}">
                <a16:creationId xmlns:a16="http://schemas.microsoft.com/office/drawing/2014/main" id="{1889CD5C-1DED-7A95-177F-922A085D5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380" y="3198788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0" descr="Rainbow Crafts: Layered Felt Rainbow Magnet">
            <a:extLst>
              <a:ext uri="{FF2B5EF4-FFF2-40B4-BE49-F238E27FC236}">
                <a16:creationId xmlns:a16="http://schemas.microsoft.com/office/drawing/2014/main" id="{BE21904E-06ED-B3F4-9724-A581F7134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027" y="2912012"/>
            <a:ext cx="901067" cy="71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2372F97-A53C-AE2F-FD70-FE6B7E253F67}"/>
              </a:ext>
            </a:extLst>
          </p:cNvPr>
          <p:cNvSpPr txBox="1"/>
          <p:nvPr/>
        </p:nvSpPr>
        <p:spPr>
          <a:xfrm>
            <a:off x="4526296" y="2518156"/>
            <a:ext cx="1232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6A86434-B488-125F-1171-3731FA591A6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57230" y="2702476"/>
            <a:ext cx="898307" cy="920317"/>
          </a:xfrm>
          <a:prstGeom prst="rect">
            <a:avLst/>
          </a:prstGeom>
        </p:spPr>
      </p:pic>
      <p:pic>
        <p:nvPicPr>
          <p:cNvPr id="2084" name="Picture 36" descr="31,229 Breathing Illustrations &amp; Clip Art - iStock">
            <a:extLst>
              <a:ext uri="{FF2B5EF4-FFF2-40B4-BE49-F238E27FC236}">
                <a16:creationId xmlns:a16="http://schemas.microsoft.com/office/drawing/2014/main" id="{0AF3C374-E362-CDBC-2195-63D1128B8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1" t="18588" r="7643" b="7029"/>
          <a:stretch/>
        </p:blipFill>
        <p:spPr bwMode="auto">
          <a:xfrm>
            <a:off x="6415729" y="2818248"/>
            <a:ext cx="1099898" cy="79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9A4616F-E909-D52C-04D0-61EC315F4DB0}"/>
              </a:ext>
            </a:extLst>
          </p:cNvPr>
          <p:cNvSpPr txBox="1"/>
          <p:nvPr/>
        </p:nvSpPr>
        <p:spPr>
          <a:xfrm>
            <a:off x="6455929" y="2453831"/>
            <a:ext cx="1232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warm</a:t>
            </a:r>
          </a:p>
        </p:txBody>
      </p:sp>
      <p:pic>
        <p:nvPicPr>
          <p:cNvPr id="2086" name="Picture 38" descr="Cheek Stock Illustrations – 5,720 Cheek Stock Illustrations, Vectors &amp;  Clipart - Dreamstime">
            <a:extLst>
              <a:ext uri="{FF2B5EF4-FFF2-40B4-BE49-F238E27FC236}">
                <a16:creationId xmlns:a16="http://schemas.microsoft.com/office/drawing/2014/main" id="{65F18FB6-1673-8DAB-FBA3-E57DEFC79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808" y="2702476"/>
            <a:ext cx="910232" cy="91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229600-755B-06C2-A3A1-F2EED6C819FF}"/>
              </a:ext>
            </a:extLst>
          </p:cNvPr>
          <p:cNvCxnSpPr>
            <a:cxnSpLocks/>
          </p:cNvCxnSpPr>
          <p:nvPr/>
        </p:nvCxnSpPr>
        <p:spPr>
          <a:xfrm>
            <a:off x="7721389" y="2668644"/>
            <a:ext cx="291520" cy="45435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" name="Picture 30" descr="What is a Semicolon?">
            <a:extLst>
              <a:ext uri="{FF2B5EF4-FFF2-40B4-BE49-F238E27FC236}">
                <a16:creationId xmlns:a16="http://schemas.microsoft.com/office/drawing/2014/main" id="{076E28ED-BAA1-B90E-6B2E-9485400C7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2" r="25937"/>
          <a:stretch/>
        </p:blipFill>
        <p:spPr bwMode="auto">
          <a:xfrm>
            <a:off x="8510188" y="2908525"/>
            <a:ext cx="354842" cy="68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" name="Picture 40" descr="Milk | BBC Good Food">
            <a:extLst>
              <a:ext uri="{FF2B5EF4-FFF2-40B4-BE49-F238E27FC236}">
                <a16:creationId xmlns:a16="http://schemas.microsoft.com/office/drawing/2014/main" id="{E0895020-49F3-016B-D801-26B4232D8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809" y="2653407"/>
            <a:ext cx="917820" cy="91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0" name="Picture 42" descr="The White Tongue, Bad Breath Conundrum | Colgate®">
            <a:extLst>
              <a:ext uri="{FF2B5EF4-FFF2-40B4-BE49-F238E27FC236}">
                <a16:creationId xmlns:a16="http://schemas.microsoft.com/office/drawing/2014/main" id="{657F0903-265F-9F1E-4203-88B3D49B8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3" r="18434"/>
          <a:stretch/>
        </p:blipFill>
        <p:spPr bwMode="auto">
          <a:xfrm>
            <a:off x="9903650" y="2702476"/>
            <a:ext cx="1039540" cy="86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2" name="Picture 44" descr="Explorer Stock Illustrations – 44,355 Explorer Stock Illustrations, Vectors  &amp; Clipart - Dreamstime">
            <a:extLst>
              <a:ext uri="{FF2B5EF4-FFF2-40B4-BE49-F238E27FC236}">
                <a16:creationId xmlns:a16="http://schemas.microsoft.com/office/drawing/2014/main" id="{58D712C6-7189-C8A3-BF42-621657BD9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170" y="2764953"/>
            <a:ext cx="1094311" cy="7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4" name="Picture 46" descr="Free Working Face Cliparts, Download Free Working Face Cliparts png images,  Free ClipArts on Clipart Library">
            <a:extLst>
              <a:ext uri="{FF2B5EF4-FFF2-40B4-BE49-F238E27FC236}">
                <a16:creationId xmlns:a16="http://schemas.microsoft.com/office/drawing/2014/main" id="{2DE60E35-4C65-DBA3-DE39-D0DA0AC72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17" y="3860520"/>
            <a:ext cx="858581" cy="86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2050" descr="full stop | Romance Writers of Australia">
            <a:extLst>
              <a:ext uri="{FF2B5EF4-FFF2-40B4-BE49-F238E27FC236}">
                <a16:creationId xmlns:a16="http://schemas.microsoft.com/office/drawing/2014/main" id="{26E4CF8A-5F04-50DA-5BC9-234511892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16" y="4350469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6626977-B404-40AC-A0DD-2A959ABF0BE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38840" y="4028469"/>
            <a:ext cx="898307" cy="709612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060A6A27-0695-46EE-B1E1-78A2F69766E9}"/>
              </a:ext>
            </a:extLst>
          </p:cNvPr>
          <p:cNvSpPr txBox="1"/>
          <p:nvPr/>
        </p:nvSpPr>
        <p:spPr>
          <a:xfrm>
            <a:off x="1407196" y="3662099"/>
            <a:ext cx="1232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5D7822-0DF6-47E8-8C7F-E69AE4063D9A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369503" y="4104490"/>
            <a:ext cx="1047171" cy="557569"/>
          </a:xfrm>
          <a:prstGeom prst="rect">
            <a:avLst/>
          </a:prstGeom>
        </p:spPr>
      </p:pic>
      <p:pic>
        <p:nvPicPr>
          <p:cNvPr id="1028" name="Picture 4" descr="dog growling clipart - Clip Art Library">
            <a:extLst>
              <a:ext uri="{FF2B5EF4-FFF2-40B4-BE49-F238E27FC236}">
                <a16:creationId xmlns:a16="http://schemas.microsoft.com/office/drawing/2014/main" id="{D7BB197B-7755-49A6-A08D-759DF82AD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01" y="3860520"/>
            <a:ext cx="1155813" cy="86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,991 Shivering Illustrations &amp; Clip Art - iStock">
            <a:extLst>
              <a:ext uri="{FF2B5EF4-FFF2-40B4-BE49-F238E27FC236}">
                <a16:creationId xmlns:a16="http://schemas.microsoft.com/office/drawing/2014/main" id="{FA3A9B5A-C01A-4022-A6DA-91D8C9931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178" y="3856702"/>
            <a:ext cx="913974" cy="91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1D44FFC-DE6F-4215-9B31-5DF8409C2322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920079" y="3710627"/>
            <a:ext cx="751490" cy="1013766"/>
          </a:xfrm>
          <a:prstGeom prst="rect">
            <a:avLst/>
          </a:prstGeom>
        </p:spPr>
      </p:pic>
      <p:sp>
        <p:nvSpPr>
          <p:cNvPr id="32" name="Arrow: Down 31">
            <a:extLst>
              <a:ext uri="{FF2B5EF4-FFF2-40B4-BE49-F238E27FC236}">
                <a16:creationId xmlns:a16="http://schemas.microsoft.com/office/drawing/2014/main" id="{3FB30744-5DF5-4490-927F-4DF1F76D57CA}"/>
              </a:ext>
            </a:extLst>
          </p:cNvPr>
          <p:cNvSpPr/>
          <p:nvPr/>
        </p:nvSpPr>
        <p:spPr>
          <a:xfrm>
            <a:off x="5614468" y="3807113"/>
            <a:ext cx="214832" cy="9673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2" name="Picture 61" descr="STANLEY - Great-Britain">
            <a:extLst>
              <a:ext uri="{FF2B5EF4-FFF2-40B4-BE49-F238E27FC236}">
                <a16:creationId xmlns:a16="http://schemas.microsoft.com/office/drawing/2014/main" id="{962B87C4-D9A4-41BB-AA56-C392B305E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322" y="3842848"/>
            <a:ext cx="970734" cy="87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full stop | Romance Writers of Australia">
            <a:extLst>
              <a:ext uri="{FF2B5EF4-FFF2-40B4-BE49-F238E27FC236}">
                <a16:creationId xmlns:a16="http://schemas.microsoft.com/office/drawing/2014/main" id="{CAA21BB0-0B83-4C20-BEF5-27D00C9AC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170" y="4346895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753B177C-61DD-413F-B35F-1566AF3F8DCE}"/>
              </a:ext>
            </a:extLst>
          </p:cNvPr>
          <p:cNvSpPr txBox="1"/>
          <p:nvPr/>
        </p:nvSpPr>
        <p:spPr>
          <a:xfrm>
            <a:off x="8058747" y="4104490"/>
            <a:ext cx="1232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He</a:t>
            </a:r>
          </a:p>
        </p:txBody>
      </p:sp>
      <p:pic>
        <p:nvPicPr>
          <p:cNvPr id="1034" name="Picture 10" descr="Dare Response: Home page">
            <a:extLst>
              <a:ext uri="{FF2B5EF4-FFF2-40B4-BE49-F238E27FC236}">
                <a16:creationId xmlns:a16="http://schemas.microsoft.com/office/drawing/2014/main" id="{E4DC2E88-B209-4949-B383-B416CE097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395" y="3832662"/>
            <a:ext cx="1379260" cy="9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5F30588-D0A1-44D0-AA68-904B81DDD8E9}"/>
              </a:ext>
            </a:extLst>
          </p:cNvPr>
          <p:cNvCxnSpPr/>
          <p:nvPr/>
        </p:nvCxnSpPr>
        <p:spPr>
          <a:xfrm>
            <a:off x="8445925" y="3792705"/>
            <a:ext cx="1738895" cy="97819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6F5A799-EA51-499C-990D-52D898FE1593}"/>
              </a:ext>
            </a:extLst>
          </p:cNvPr>
          <p:cNvCxnSpPr>
            <a:cxnSpLocks/>
          </p:cNvCxnSpPr>
          <p:nvPr/>
        </p:nvCxnSpPr>
        <p:spPr>
          <a:xfrm flipV="1">
            <a:off x="8474040" y="3764847"/>
            <a:ext cx="1710780" cy="953662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 descr="31,238 Breathing Illustrations &amp; Clip Art - iStock">
            <a:extLst>
              <a:ext uri="{FF2B5EF4-FFF2-40B4-BE49-F238E27FC236}">
                <a16:creationId xmlns:a16="http://schemas.microsoft.com/office/drawing/2014/main" id="{25B82E85-77AF-41BB-805F-9986FEAC3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501" y="3746158"/>
            <a:ext cx="1004311" cy="100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30" descr="What is a Semicolon?">
            <a:extLst>
              <a:ext uri="{FF2B5EF4-FFF2-40B4-BE49-F238E27FC236}">
                <a16:creationId xmlns:a16="http://schemas.microsoft.com/office/drawing/2014/main" id="{27278907-877F-4B3E-A3E3-FAC9B5BFA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2" r="25937"/>
          <a:stretch/>
        </p:blipFill>
        <p:spPr bwMode="auto">
          <a:xfrm>
            <a:off x="11284084" y="4123764"/>
            <a:ext cx="354842" cy="68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aiting For Bus Clipart | Free Images at Clker.com - vector clip art  online, royalty free &amp; public domain">
            <a:extLst>
              <a:ext uri="{FF2B5EF4-FFF2-40B4-BE49-F238E27FC236}">
                <a16:creationId xmlns:a16="http://schemas.microsoft.com/office/drawing/2014/main" id="{77DAAE7E-63F3-4081-9496-EB74DA191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95" y="4983374"/>
            <a:ext cx="900785" cy="94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agger Illustrations, Royalty-Free Vector Graphics &amp; Clip Art - iStock">
            <a:extLst>
              <a:ext uri="{FF2B5EF4-FFF2-40B4-BE49-F238E27FC236}">
                <a16:creationId xmlns:a16="http://schemas.microsoft.com/office/drawing/2014/main" id="{DA56CBD4-7D10-46F3-84FC-136AE051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834" y="4937535"/>
            <a:ext cx="972912" cy="99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6D49B5AB-7DF1-404B-B932-5CDC29E2194C}"/>
              </a:ext>
            </a:extLst>
          </p:cNvPr>
          <p:cNvSpPr txBox="1"/>
          <p:nvPr/>
        </p:nvSpPr>
        <p:spPr>
          <a:xfrm>
            <a:off x="1230641" y="5026966"/>
            <a:ext cx="616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for the</a:t>
            </a:r>
          </a:p>
        </p:txBody>
      </p:sp>
      <p:pic>
        <p:nvPicPr>
          <p:cNvPr id="1042" name="Picture 18" descr="593 Child Biting Illustrations &amp; Clip Art - iStock">
            <a:extLst>
              <a:ext uri="{FF2B5EF4-FFF2-40B4-BE49-F238E27FC236}">
                <a16:creationId xmlns:a16="http://schemas.microsoft.com/office/drawing/2014/main" id="{847CD3FD-47E7-4317-AA34-2BF935CC8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121" y="4937535"/>
            <a:ext cx="1749493" cy="100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 descr="full stop | Romance Writers of Australia">
            <a:extLst>
              <a:ext uri="{FF2B5EF4-FFF2-40B4-BE49-F238E27FC236}">
                <a16:creationId xmlns:a16="http://schemas.microsoft.com/office/drawing/2014/main" id="{A533F18E-D9CA-46B8-88BE-A53630BDA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764" y="5504249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Nothing interesting symbol Royalty Free Vector Image">
            <a:extLst>
              <a:ext uri="{FF2B5EF4-FFF2-40B4-BE49-F238E27FC236}">
                <a16:creationId xmlns:a16="http://schemas.microsoft.com/office/drawing/2014/main" id="{5706BD70-74C4-4F50-A371-2FE5AEF339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6" t="17964" r="22898" b="36757"/>
          <a:stretch/>
        </p:blipFill>
        <p:spPr bwMode="auto">
          <a:xfrm>
            <a:off x="5122165" y="4938474"/>
            <a:ext cx="1144064" cy="10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 descr="full stop | Romance Writers of Australia">
            <a:extLst>
              <a:ext uri="{FF2B5EF4-FFF2-40B4-BE49-F238E27FC236}">
                <a16:creationId xmlns:a16="http://schemas.microsoft.com/office/drawing/2014/main" id="{1978302A-9538-4B09-B0C3-348AE805A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890" y="5522633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737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568624-3B57-4160-9A52-97E3FA798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93" y="306047"/>
            <a:ext cx="1017210" cy="689633"/>
          </a:xfrm>
          <a:prstGeom prst="rect">
            <a:avLst/>
          </a:prstGeom>
        </p:spPr>
      </p:pic>
      <p:pic>
        <p:nvPicPr>
          <p:cNvPr id="6" name="Picture 5" descr="STANLEY - Great-Britain">
            <a:extLst>
              <a:ext uri="{FF2B5EF4-FFF2-40B4-BE49-F238E27FC236}">
                <a16:creationId xmlns:a16="http://schemas.microsoft.com/office/drawing/2014/main" id="{046B0778-177A-4DEE-9504-4E493D502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772" y="213032"/>
            <a:ext cx="970734" cy="87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6" descr="31,229 Breathing Illustrations &amp; Clip Art - iStock">
            <a:extLst>
              <a:ext uri="{FF2B5EF4-FFF2-40B4-BE49-F238E27FC236}">
                <a16:creationId xmlns:a16="http://schemas.microsoft.com/office/drawing/2014/main" id="{DA8450B7-3392-4F6B-ABB3-0A1E9527E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1" t="18588" r="7643" b="7029"/>
          <a:stretch/>
        </p:blipFill>
        <p:spPr bwMode="auto">
          <a:xfrm>
            <a:off x="6432398" y="487679"/>
            <a:ext cx="1099898" cy="6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1C518F-05BD-4C6D-9FA2-7FF2DBD21C3D}"/>
              </a:ext>
            </a:extLst>
          </p:cNvPr>
          <p:cNvSpPr txBox="1"/>
          <p:nvPr/>
        </p:nvSpPr>
        <p:spPr>
          <a:xfrm>
            <a:off x="6366153" y="75214"/>
            <a:ext cx="1232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took a</a:t>
            </a:r>
          </a:p>
        </p:txBody>
      </p:sp>
      <p:pic>
        <p:nvPicPr>
          <p:cNvPr id="9" name="Picture 8" descr="Comma PNG Transparent Picture PNG, SVG Clip art for Web - Download Clip Art,  PNG Icon Arts">
            <a:extLst>
              <a:ext uri="{FF2B5EF4-FFF2-40B4-BE49-F238E27FC236}">
                <a16:creationId xmlns:a16="http://schemas.microsoft.com/office/drawing/2014/main" id="{62A97E6D-9ACE-40A0-91B0-8FDA67603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18634" r="17347"/>
          <a:stretch/>
        </p:blipFill>
        <p:spPr bwMode="auto">
          <a:xfrm>
            <a:off x="1228930" y="587679"/>
            <a:ext cx="202974" cy="59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full stop | Romance Writers of Australia">
            <a:extLst>
              <a:ext uri="{FF2B5EF4-FFF2-40B4-BE49-F238E27FC236}">
                <a16:creationId xmlns:a16="http://schemas.microsoft.com/office/drawing/2014/main" id="{48B5F1EF-5D85-4700-8E9F-5408BE86D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946" y="757476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What is a Parenthesis?">
            <a:extLst>
              <a:ext uri="{FF2B5EF4-FFF2-40B4-BE49-F238E27FC236}">
                <a16:creationId xmlns:a16="http://schemas.microsoft.com/office/drawing/2014/main" id="{E66C0E2A-DB3F-4DC4-B325-EC54033EB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242215" y="142363"/>
            <a:ext cx="727792" cy="105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1ACBFE-ACE8-4329-B115-66EA489F15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6543" y="536879"/>
            <a:ext cx="1099898" cy="6172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43A51A-7F35-451A-A016-1BE868AA3352}"/>
              </a:ext>
            </a:extLst>
          </p:cNvPr>
          <p:cNvSpPr txBox="1"/>
          <p:nvPr/>
        </p:nvSpPr>
        <p:spPr>
          <a:xfrm>
            <a:off x="3080338" y="143411"/>
            <a:ext cx="1232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who</a:t>
            </a:r>
          </a:p>
        </p:txBody>
      </p:sp>
      <p:pic>
        <p:nvPicPr>
          <p:cNvPr id="1026" name="Picture 2" descr="13.16: Skeletal Muscles - Biology LibreTexts">
            <a:extLst>
              <a:ext uri="{FF2B5EF4-FFF2-40B4-BE49-F238E27FC236}">
                <a16:creationId xmlns:a16="http://schemas.microsoft.com/office/drawing/2014/main" id="{15742890-FE81-4F10-AEC8-1C2B227FB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5" r="5325" b="25155"/>
          <a:stretch/>
        </p:blipFill>
        <p:spPr bwMode="auto">
          <a:xfrm>
            <a:off x="4981406" y="255006"/>
            <a:ext cx="1128448" cy="84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ve Stock Illustrations – 184,147 Move Stock Illustrations, Vectors &amp;  Clipart - Dreamstime">
            <a:extLst>
              <a:ext uri="{FF2B5EF4-FFF2-40B4-BE49-F238E27FC236}">
                <a16:creationId xmlns:a16="http://schemas.microsoft.com/office/drawing/2014/main" id="{7343F2B1-BB15-4C04-B4AF-AE2C4E941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1" b="22361"/>
          <a:stretch/>
        </p:blipFill>
        <p:spPr bwMode="auto">
          <a:xfrm>
            <a:off x="3946094" y="246366"/>
            <a:ext cx="1009542" cy="84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What is a Parenthesis?">
            <a:extLst>
              <a:ext uri="{FF2B5EF4-FFF2-40B4-BE49-F238E27FC236}">
                <a16:creationId xmlns:a16="http://schemas.microsoft.com/office/drawing/2014/main" id="{4A40B3BD-5017-4273-A792-090C6C1C8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7"/>
          <a:stretch/>
        </p:blipFill>
        <p:spPr bwMode="auto">
          <a:xfrm>
            <a:off x="5940836" y="110803"/>
            <a:ext cx="672379" cy="107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115839-CC3B-4D00-B650-4220D6F4AB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37241" y="306047"/>
            <a:ext cx="1040748" cy="826630"/>
          </a:xfrm>
          <a:prstGeom prst="rect">
            <a:avLst/>
          </a:prstGeom>
        </p:spPr>
      </p:pic>
      <p:pic>
        <p:nvPicPr>
          <p:cNvPr id="16" name="Picture 15" descr="Comma PNG Transparent Picture PNG, SVG Clip art for Web - Download Clip Art,  PNG Icon Arts">
            <a:extLst>
              <a:ext uri="{FF2B5EF4-FFF2-40B4-BE49-F238E27FC236}">
                <a16:creationId xmlns:a16="http://schemas.microsoft.com/office/drawing/2014/main" id="{14797BB9-175D-4212-AA26-D1BCAC8722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18634" r="17347"/>
          <a:stretch/>
        </p:blipFill>
        <p:spPr bwMode="auto">
          <a:xfrm>
            <a:off x="9104464" y="639886"/>
            <a:ext cx="202974" cy="59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Opening Cliparts, Download Free Opening Cliparts png images, Free  ClipArts on Clipart Library">
            <a:extLst>
              <a:ext uri="{FF2B5EF4-FFF2-40B4-BE49-F238E27FC236}">
                <a16:creationId xmlns:a16="http://schemas.microsoft.com/office/drawing/2014/main" id="{5344CAD3-F3DF-45AB-9FF7-83511C287E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34"/>
          <a:stretch/>
        </p:blipFill>
        <p:spPr bwMode="auto">
          <a:xfrm>
            <a:off x="9340984" y="165742"/>
            <a:ext cx="836152" cy="96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ne eye icon simple style Royalty Free Vector Image">
            <a:extLst>
              <a:ext uri="{FF2B5EF4-FFF2-40B4-BE49-F238E27FC236}">
                <a16:creationId xmlns:a16="http://schemas.microsoft.com/office/drawing/2014/main" id="{36C839EF-E175-400D-B49E-7DF0D79C1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3" b="18472"/>
          <a:stretch/>
        </p:blipFill>
        <p:spPr bwMode="auto">
          <a:xfrm>
            <a:off x="10232186" y="141044"/>
            <a:ext cx="1081930" cy="79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yeball Clipart Images – Browse 105,433 Stock Photos, Vectors, and Video |  Adobe Stock">
            <a:extLst>
              <a:ext uri="{FF2B5EF4-FFF2-40B4-BE49-F238E27FC236}">
                <a16:creationId xmlns:a16="http://schemas.microsoft.com/office/drawing/2014/main" id="{DFC81CE2-807E-4537-A5C1-8C61D9790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17" y="1514021"/>
            <a:ext cx="1017209" cy="68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F8950CD-F714-4E63-9C62-EE21B11E2AB7}"/>
              </a:ext>
            </a:extLst>
          </p:cNvPr>
          <p:cNvSpPr txBox="1"/>
          <p:nvPr/>
        </p:nvSpPr>
        <p:spPr>
          <a:xfrm>
            <a:off x="383794" y="1126333"/>
            <a:ext cx="1232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then</a:t>
            </a:r>
          </a:p>
        </p:txBody>
      </p:sp>
      <p:pic>
        <p:nvPicPr>
          <p:cNvPr id="21" name="Picture 20" descr="full stop | Romance Writers of Australia">
            <a:extLst>
              <a:ext uri="{FF2B5EF4-FFF2-40B4-BE49-F238E27FC236}">
                <a16:creationId xmlns:a16="http://schemas.microsoft.com/office/drawing/2014/main" id="{AF7B93C2-EB7F-4F2D-84E7-F1BAAA662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703" y="1782492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full stop | Romance Writers of Australia">
            <a:extLst>
              <a:ext uri="{FF2B5EF4-FFF2-40B4-BE49-F238E27FC236}">
                <a16:creationId xmlns:a16="http://schemas.microsoft.com/office/drawing/2014/main" id="{3E45BE04-7668-41B5-8461-B51053502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943" y="771583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8" descr="full stop | Romance Writers of Australia">
            <a:extLst>
              <a:ext uri="{FF2B5EF4-FFF2-40B4-BE49-F238E27FC236}">
                <a16:creationId xmlns:a16="http://schemas.microsoft.com/office/drawing/2014/main" id="{5539DD9C-93C1-47E1-A7CF-31DE4BD33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8070" y="772622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full stop | Romance Writers of Australia">
            <a:extLst>
              <a:ext uri="{FF2B5EF4-FFF2-40B4-BE49-F238E27FC236}">
                <a16:creationId xmlns:a16="http://schemas.microsoft.com/office/drawing/2014/main" id="{09D81BE1-4684-42A0-AD24-F1AD879B5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3022" y="767012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ifference Between Can and Could (with Comparison Chart) - Key Differences">
            <a:extLst>
              <a:ext uri="{FF2B5EF4-FFF2-40B4-BE49-F238E27FC236}">
                <a16:creationId xmlns:a16="http://schemas.microsoft.com/office/drawing/2014/main" id="{C1345173-B16B-4968-A361-83F60CFBD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3"/>
          <a:stretch/>
        </p:blipFill>
        <p:spPr bwMode="auto">
          <a:xfrm>
            <a:off x="2359693" y="1419117"/>
            <a:ext cx="853699" cy="87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DC7FE4B-1526-4C68-BFBE-5F49DE1F5F75}"/>
              </a:ext>
            </a:extLst>
          </p:cNvPr>
          <p:cNvSpPr txBox="1"/>
          <p:nvPr/>
        </p:nvSpPr>
        <p:spPr>
          <a:xfrm>
            <a:off x="1834226" y="1620751"/>
            <a:ext cx="625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9E6BD6-D9BE-4E2C-B3CC-BF464889344C}"/>
              </a:ext>
            </a:extLst>
          </p:cNvPr>
          <p:cNvCxnSpPr/>
          <p:nvPr/>
        </p:nvCxnSpPr>
        <p:spPr>
          <a:xfrm>
            <a:off x="2242215" y="1343025"/>
            <a:ext cx="1101060" cy="10287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AD8E3BE-5273-45C7-9DAB-EBD23A0ED5D6}"/>
              </a:ext>
            </a:extLst>
          </p:cNvPr>
          <p:cNvCxnSpPr>
            <a:cxnSpLocks/>
          </p:cNvCxnSpPr>
          <p:nvPr/>
        </p:nvCxnSpPr>
        <p:spPr>
          <a:xfrm flipV="1">
            <a:off x="2282855" y="1419117"/>
            <a:ext cx="930537" cy="86878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0" name="Picture 16" descr="Touch clipart. Free download transparent .PNG | Creazilla">
            <a:extLst>
              <a:ext uri="{FF2B5EF4-FFF2-40B4-BE49-F238E27FC236}">
                <a16:creationId xmlns:a16="http://schemas.microsoft.com/office/drawing/2014/main" id="{03B7EAF3-F422-4B67-A4D4-B4054D2E3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424" y="1350474"/>
            <a:ext cx="556017" cy="95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16683C-BDC7-4950-9DAC-BB9CCF8C0A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93313" y="1380954"/>
            <a:ext cx="898307" cy="9203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B8346CA-F852-4697-BD9B-D99233F40DA1}"/>
              </a:ext>
            </a:extLst>
          </p:cNvPr>
          <p:cNvSpPr txBox="1"/>
          <p:nvPr/>
        </p:nvSpPr>
        <p:spPr>
          <a:xfrm>
            <a:off x="4997904" y="1214491"/>
            <a:ext cx="991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on him now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676E8F0-75E0-497F-858C-DD05FC541A0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21403" y="1327259"/>
            <a:ext cx="1099899" cy="108117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FAF11F1-E639-41A2-8D08-F2B50F845C92}"/>
              </a:ext>
            </a:extLst>
          </p:cNvPr>
          <p:cNvSpPr txBox="1"/>
          <p:nvPr/>
        </p:nvSpPr>
        <p:spPr>
          <a:xfrm>
            <a:off x="5922900" y="1583822"/>
            <a:ext cx="1232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but</a:t>
            </a:r>
          </a:p>
        </p:txBody>
      </p:sp>
      <p:pic>
        <p:nvPicPr>
          <p:cNvPr id="1044" name="Picture 20" descr="A cartoon of a man beating a large bass drum Stock Vector Image &amp; Art -  Alamy">
            <a:extLst>
              <a:ext uri="{FF2B5EF4-FFF2-40B4-BE49-F238E27FC236}">
                <a16:creationId xmlns:a16="http://schemas.microsoft.com/office/drawing/2014/main" id="{ABD04BFF-ADAA-4F12-8CA7-472A78E6E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5" b="11958"/>
          <a:stretch/>
        </p:blipFill>
        <p:spPr bwMode="auto">
          <a:xfrm>
            <a:off x="6892366" y="1331996"/>
            <a:ext cx="1121266" cy="107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4B51326-CA88-474B-BCF5-1727E0FD3CE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057814" y="1564119"/>
            <a:ext cx="1116622" cy="844317"/>
          </a:xfrm>
          <a:prstGeom prst="rect">
            <a:avLst/>
          </a:prstGeom>
        </p:spPr>
      </p:pic>
      <p:pic>
        <p:nvPicPr>
          <p:cNvPr id="42" name="Picture 41" descr="full stop | Romance Writers of Australia">
            <a:extLst>
              <a:ext uri="{FF2B5EF4-FFF2-40B4-BE49-F238E27FC236}">
                <a16:creationId xmlns:a16="http://schemas.microsoft.com/office/drawing/2014/main" id="{1706078A-A599-4FD5-9F20-C169BC16F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752" y="1984431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1CAF47B-53D2-482F-9EE7-07D77A456BF9}"/>
              </a:ext>
            </a:extLst>
          </p:cNvPr>
          <p:cNvSpPr txBox="1"/>
          <p:nvPr/>
        </p:nvSpPr>
        <p:spPr>
          <a:xfrm>
            <a:off x="8499865" y="1720796"/>
            <a:ext cx="625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He</a:t>
            </a:r>
          </a:p>
        </p:txBody>
      </p:sp>
      <p:pic>
        <p:nvPicPr>
          <p:cNvPr id="44" name="Picture 43" descr="Comma PNG Transparent Picture PNG, SVG Clip art for Web - Download Clip Art,  PNG Icon Arts">
            <a:extLst>
              <a:ext uri="{FF2B5EF4-FFF2-40B4-BE49-F238E27FC236}">
                <a16:creationId xmlns:a16="http://schemas.microsoft.com/office/drawing/2014/main" id="{B20E5D9C-86E6-4C53-9497-50F481414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18634" r="17347"/>
          <a:stretch/>
        </p:blipFill>
        <p:spPr bwMode="auto">
          <a:xfrm>
            <a:off x="10227077" y="1979967"/>
            <a:ext cx="202974" cy="59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DD4CBAE-ABAE-4A8F-B945-95340E7687B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490519" y="1514021"/>
            <a:ext cx="979032" cy="90079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9FC4E8C-A836-4516-807E-630CD3A49113}"/>
              </a:ext>
            </a:extLst>
          </p:cNvPr>
          <p:cNvSpPr txBox="1"/>
          <p:nvPr/>
        </p:nvSpPr>
        <p:spPr>
          <a:xfrm>
            <a:off x="11469551" y="1520366"/>
            <a:ext cx="991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for any</a:t>
            </a:r>
          </a:p>
        </p:txBody>
      </p:sp>
      <p:pic>
        <p:nvPicPr>
          <p:cNvPr id="1052" name="Picture 28" descr="Free Signs Clipart - Clip Art Pictures - Graphics - Illustrations">
            <a:extLst>
              <a:ext uri="{FF2B5EF4-FFF2-40B4-BE49-F238E27FC236}">
                <a16:creationId xmlns:a16="http://schemas.microsoft.com/office/drawing/2014/main" id="{726D4E18-5D90-413C-8F75-E8E14112D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94" y="2505507"/>
            <a:ext cx="1053106" cy="92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hildren in different movement. Illustration royalty free illustration">
            <a:extLst>
              <a:ext uri="{FF2B5EF4-FFF2-40B4-BE49-F238E27FC236}">
                <a16:creationId xmlns:a16="http://schemas.microsoft.com/office/drawing/2014/main" id="{54BBF481-80D5-4300-BAE4-8A4FF8285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141" y="2537862"/>
            <a:ext cx="1201705" cy="88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1307607-4424-4925-A0AA-1367CF4469CF}"/>
              </a:ext>
            </a:extLst>
          </p:cNvPr>
          <p:cNvSpPr txBox="1"/>
          <p:nvPr/>
        </p:nvSpPr>
        <p:spPr>
          <a:xfrm>
            <a:off x="2488471" y="2590040"/>
            <a:ext cx="1407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but there was</a:t>
            </a:r>
          </a:p>
        </p:txBody>
      </p:sp>
      <p:pic>
        <p:nvPicPr>
          <p:cNvPr id="51" name="Picture 28" descr="Free Signs Clipart - Clip Art Pictures - Graphics - Illustrations">
            <a:extLst>
              <a:ext uri="{FF2B5EF4-FFF2-40B4-BE49-F238E27FC236}">
                <a16:creationId xmlns:a16="http://schemas.microsoft.com/office/drawing/2014/main" id="{7E006F06-EA37-4C79-AE66-28246CAA2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72" y="2519957"/>
            <a:ext cx="1053106" cy="92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391D201-3715-4B06-B643-91A3B964076D}"/>
              </a:ext>
            </a:extLst>
          </p:cNvPr>
          <p:cNvCxnSpPr/>
          <p:nvPr/>
        </p:nvCxnSpPr>
        <p:spPr>
          <a:xfrm>
            <a:off x="3738218" y="2491188"/>
            <a:ext cx="1101060" cy="10287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2D9D187-C1D8-4852-871D-08AA22976E2F}"/>
              </a:ext>
            </a:extLst>
          </p:cNvPr>
          <p:cNvCxnSpPr>
            <a:cxnSpLocks/>
          </p:cNvCxnSpPr>
          <p:nvPr/>
        </p:nvCxnSpPr>
        <p:spPr>
          <a:xfrm flipH="1">
            <a:off x="3716250" y="2470185"/>
            <a:ext cx="1120942" cy="103045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9A3FD52D-8FDE-4737-B6F1-09C753A3C06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89529" y="2491188"/>
            <a:ext cx="979317" cy="1076440"/>
          </a:xfrm>
          <a:prstGeom prst="rect">
            <a:avLst/>
          </a:prstGeom>
        </p:spPr>
      </p:pic>
      <p:pic>
        <p:nvPicPr>
          <p:cNvPr id="1060" name="Picture 36" descr="Expressions. Man is Terrified and Feeling Fear Stock Photo - Image of  incident, handsome: 15884492">
            <a:extLst>
              <a:ext uri="{FF2B5EF4-FFF2-40B4-BE49-F238E27FC236}">
                <a16:creationId xmlns:a16="http://schemas.microsoft.com/office/drawing/2014/main" id="{CA3C6A1D-AE10-4D5A-BA9A-2588A3F18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620" y="2512444"/>
            <a:ext cx="727792" cy="97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 descr="full stop | Romance Writers of Australia">
            <a:extLst>
              <a:ext uri="{FF2B5EF4-FFF2-40B4-BE49-F238E27FC236}">
                <a16:creationId xmlns:a16="http://schemas.microsoft.com/office/drawing/2014/main" id="{B5F87EAD-E015-4B72-A62C-331241E8F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004" y="3055320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2DB5755B-29B4-468B-AABF-D3D54DDE648A}"/>
              </a:ext>
            </a:extLst>
          </p:cNvPr>
          <p:cNvSpPr/>
          <p:nvPr/>
        </p:nvSpPr>
        <p:spPr>
          <a:xfrm>
            <a:off x="7308788" y="2566150"/>
            <a:ext cx="1749026" cy="731005"/>
          </a:xfrm>
          <a:prstGeom prst="wedgeRoundRectCallout">
            <a:avLst>
              <a:gd name="adj1" fmla="val -46184"/>
              <a:gd name="adj2" fmla="val 93758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“ Just keep digging,”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BAE7348-98B4-4D60-A1FA-C033E430C25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129484" y="2606417"/>
            <a:ext cx="1170521" cy="690738"/>
          </a:xfrm>
          <a:prstGeom prst="rect">
            <a:avLst/>
          </a:prstGeom>
        </p:spPr>
      </p:pic>
      <p:pic>
        <p:nvPicPr>
          <p:cNvPr id="1066" name="Picture 42" descr="Security Guard | Scribblenauts Wiki | Fandom">
            <a:extLst>
              <a:ext uri="{FF2B5EF4-FFF2-40B4-BE49-F238E27FC236}">
                <a16:creationId xmlns:a16="http://schemas.microsoft.com/office/drawing/2014/main" id="{DBBE8B1C-71F9-4678-9278-38F39FBB3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564" y="2606417"/>
            <a:ext cx="835866" cy="103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6B3A5AE0-0086-420D-944D-FEA185B18E13}"/>
              </a:ext>
            </a:extLst>
          </p:cNvPr>
          <p:cNvSpPr/>
          <p:nvPr/>
        </p:nvSpPr>
        <p:spPr>
          <a:xfrm>
            <a:off x="295217" y="3756911"/>
            <a:ext cx="3698096" cy="731005"/>
          </a:xfrm>
          <a:prstGeom prst="wedgeRoundRectCallout">
            <a:avLst>
              <a:gd name="adj1" fmla="val -46184"/>
              <a:gd name="adj2" fmla="val 93758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“ This </a:t>
            </a:r>
            <a:r>
              <a:rPr lang="en-GB" sz="2400" dirty="0" err="1">
                <a:solidFill>
                  <a:schemeClr val="tx1"/>
                </a:solidFill>
              </a:rPr>
              <a:t>ain’t</a:t>
            </a:r>
            <a:r>
              <a:rPr lang="en-GB" sz="2400" dirty="0">
                <a:solidFill>
                  <a:schemeClr val="tx1"/>
                </a:solidFill>
              </a:rPr>
              <a:t> no time for </a:t>
            </a:r>
            <a:r>
              <a:rPr lang="en-GB" sz="2400" dirty="0" err="1">
                <a:solidFill>
                  <a:schemeClr val="tx1"/>
                </a:solidFill>
              </a:rPr>
              <a:t>messin</a:t>
            </a:r>
            <a:r>
              <a:rPr lang="en-GB" sz="2400" dirty="0">
                <a:solidFill>
                  <a:schemeClr val="tx1"/>
                </a:solidFill>
              </a:rPr>
              <a:t>’ around Yelnats,”</a:t>
            </a:r>
          </a:p>
        </p:txBody>
      </p:sp>
      <p:pic>
        <p:nvPicPr>
          <p:cNvPr id="1068" name="Picture 44" descr="Amagabeli Large Fireplace Bellows 16.6 x 6.7inch Wood Air Blower Fire Bellow  Hand Bellow for Fireplace and Barbecue Fast Fire Starter for Outdoor  Camping BBQ Grill Fireside Lighter with Hanging Strap :">
            <a:extLst>
              <a:ext uri="{FF2B5EF4-FFF2-40B4-BE49-F238E27FC236}">
                <a16:creationId xmlns:a16="http://schemas.microsoft.com/office/drawing/2014/main" id="{4DCAA0A9-6F42-4597-889C-62C0A74CD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177" y="4013735"/>
            <a:ext cx="1101061" cy="8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8B433714-74C7-4F55-BE56-840845FC478D}"/>
              </a:ext>
            </a:extLst>
          </p:cNvPr>
          <p:cNvSpPr txBox="1"/>
          <p:nvPr/>
        </p:nvSpPr>
        <p:spPr>
          <a:xfrm>
            <a:off x="4312725" y="3611013"/>
            <a:ext cx="625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she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3B3E0F1D-227C-45C6-BA77-0A9A26A55F0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255516" y="3707466"/>
            <a:ext cx="1076441" cy="1076441"/>
          </a:xfrm>
          <a:prstGeom prst="rect">
            <a:avLst/>
          </a:prstGeom>
        </p:spPr>
      </p:pic>
      <p:pic>
        <p:nvPicPr>
          <p:cNvPr id="71" name="Picture 70" descr="full stop | Romance Writers of Australia">
            <a:extLst>
              <a:ext uri="{FF2B5EF4-FFF2-40B4-BE49-F238E27FC236}">
                <a16:creationId xmlns:a16="http://schemas.microsoft.com/office/drawing/2014/main" id="{8728EFF2-D96C-4AD8-AE04-1A341DCA5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304" y="4245686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2" descr="31,238 Breathing Illustrations &amp; Clip Art - iStock">
            <a:extLst>
              <a:ext uri="{FF2B5EF4-FFF2-40B4-BE49-F238E27FC236}">
                <a16:creationId xmlns:a16="http://schemas.microsoft.com/office/drawing/2014/main" id="{96D84F95-2682-41DC-8D6C-9F8554BB5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632" y="3779596"/>
            <a:ext cx="1004311" cy="100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Relief | Confessions of a Recovering P.K.">
            <a:extLst>
              <a:ext uri="{FF2B5EF4-FFF2-40B4-BE49-F238E27FC236}">
                <a16:creationId xmlns:a16="http://schemas.microsoft.com/office/drawing/2014/main" id="{B3FCDADC-09D6-42C1-BBA0-48A0C5D1E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8" t="31048" r="17671" b="42660"/>
          <a:stretch/>
        </p:blipFill>
        <p:spPr bwMode="auto">
          <a:xfrm>
            <a:off x="9009627" y="3845496"/>
            <a:ext cx="1193622" cy="89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AutoShape 50" descr="huge | meaning of huge in Longman Dictionary of Contemporary English | LDOCE">
            <a:extLst>
              <a:ext uri="{FF2B5EF4-FFF2-40B4-BE49-F238E27FC236}">
                <a16:creationId xmlns:a16="http://schemas.microsoft.com/office/drawing/2014/main" id="{6E85505E-BBA6-4517-9C23-87BED7B90D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00ACEACB-2B9C-43F0-8CF4-9570D7D805C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68378" y="3852632"/>
            <a:ext cx="1076441" cy="906807"/>
          </a:xfrm>
          <a:prstGeom prst="rect">
            <a:avLst/>
          </a:prstGeom>
        </p:spPr>
      </p:pic>
      <p:pic>
        <p:nvPicPr>
          <p:cNvPr id="77" name="Picture 76" descr="Comma PNG Transparent Picture PNG, SVG Clip art for Web - Download Clip Art,  PNG Icon Arts">
            <a:extLst>
              <a:ext uri="{FF2B5EF4-FFF2-40B4-BE49-F238E27FC236}">
                <a16:creationId xmlns:a16="http://schemas.microsoft.com/office/drawing/2014/main" id="{D8DFE55D-D1B4-4722-8668-A33452531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18634" r="17347"/>
          <a:stretch/>
        </p:blipFill>
        <p:spPr bwMode="auto">
          <a:xfrm>
            <a:off x="10227077" y="4317780"/>
            <a:ext cx="202974" cy="59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 descr="STANLEY - Great-Britain">
            <a:extLst>
              <a:ext uri="{FF2B5EF4-FFF2-40B4-BE49-F238E27FC236}">
                <a16:creationId xmlns:a16="http://schemas.microsoft.com/office/drawing/2014/main" id="{A5672FC2-C112-4676-B9FD-B0096C40D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067" y="3879371"/>
            <a:ext cx="970734" cy="87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Shrug Emoji: A Quick Tutorial for Fun Marketing [Short Article]">
            <a:extLst>
              <a:ext uri="{FF2B5EF4-FFF2-40B4-BE49-F238E27FC236}">
                <a16:creationId xmlns:a16="http://schemas.microsoft.com/office/drawing/2014/main" id="{66AC05A2-E48B-4DC8-AD56-4FA78E32A0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4" t="17228" r="22721" b="17709"/>
          <a:stretch/>
        </p:blipFill>
        <p:spPr bwMode="auto">
          <a:xfrm>
            <a:off x="221641" y="4978803"/>
            <a:ext cx="1210263" cy="9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79" descr="Comma PNG Transparent Picture PNG, SVG Clip art for Web - Download Clip Art,  PNG Icon Arts">
            <a:extLst>
              <a:ext uri="{FF2B5EF4-FFF2-40B4-BE49-F238E27FC236}">
                <a16:creationId xmlns:a16="http://schemas.microsoft.com/office/drawing/2014/main" id="{38EDCD63-67B5-498A-B25C-14863D86A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18634" r="17347"/>
          <a:stretch/>
        </p:blipFill>
        <p:spPr bwMode="auto">
          <a:xfrm>
            <a:off x="1488772" y="5477168"/>
            <a:ext cx="202974" cy="59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" descr="244 Hand Grabbing Water Bottle Stock Photos, Pictures &amp; Royalty-Free Images  - iStock">
            <a:extLst>
              <a:ext uri="{FF2B5EF4-FFF2-40B4-BE49-F238E27FC236}">
                <a16:creationId xmlns:a16="http://schemas.microsoft.com/office/drawing/2014/main" id="{9832859F-7B44-46E1-9790-57C6A9C2AA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09"/>
          <a:stretch/>
        </p:blipFill>
        <p:spPr bwMode="auto">
          <a:xfrm>
            <a:off x="1834226" y="4978803"/>
            <a:ext cx="758055" cy="87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2" descr="11 Different Types of Shovels (Anatomy, Uses &amp; Pictures) | Trees.com">
            <a:extLst>
              <a:ext uri="{FF2B5EF4-FFF2-40B4-BE49-F238E27FC236}">
                <a16:creationId xmlns:a16="http://schemas.microsoft.com/office/drawing/2014/main" id="{78FEB9C8-BB28-4828-8532-44FC8CD7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902" y="4978804"/>
            <a:ext cx="970734" cy="87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32" descr="Uncategorized | inco14">
            <a:extLst>
              <a:ext uri="{FF2B5EF4-FFF2-40B4-BE49-F238E27FC236}">
                <a16:creationId xmlns:a16="http://schemas.microsoft.com/office/drawing/2014/main" id="{651C80DD-249E-4C7E-9648-DD5935345D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2" t="7902" r="14974" b="6653"/>
          <a:stretch/>
        </p:blipFill>
        <p:spPr bwMode="auto">
          <a:xfrm>
            <a:off x="3738218" y="5220249"/>
            <a:ext cx="451409" cy="5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Drive Car Clipart Clipart Free Library Man Driving - Car Gif Animation Png,  Transparent Png , Transparent Png Image - PNGitem">
            <a:extLst>
              <a:ext uri="{FF2B5EF4-FFF2-40B4-BE49-F238E27FC236}">
                <a16:creationId xmlns:a16="http://schemas.microsoft.com/office/drawing/2014/main" id="{BE30ABD3-1A84-45A5-B14B-E4C8BCBC7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329" y="4977777"/>
            <a:ext cx="1308930" cy="96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2C29A0CC-CC06-4F6E-A117-18DCB20ABBFB}"/>
              </a:ext>
            </a:extLst>
          </p:cNvPr>
          <p:cNvSpPr txBox="1"/>
          <p:nvPr/>
        </p:nvSpPr>
        <p:spPr>
          <a:xfrm>
            <a:off x="5495419" y="5030112"/>
            <a:ext cx="836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it into</a:t>
            </a:r>
          </a:p>
        </p:txBody>
      </p:sp>
      <p:pic>
        <p:nvPicPr>
          <p:cNvPr id="86" name="Picture 42" descr="Dirt Pile Vector Images – Browse 3,771 Stock Photos, Vectors, and Video |  Adobe Stock">
            <a:extLst>
              <a:ext uri="{FF2B5EF4-FFF2-40B4-BE49-F238E27FC236}">
                <a16:creationId xmlns:a16="http://schemas.microsoft.com/office/drawing/2014/main" id="{EEE29D09-2840-45C8-BDDA-D011F4F0E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5" t="24750" r="10354" b="21590"/>
          <a:stretch/>
        </p:blipFill>
        <p:spPr bwMode="auto">
          <a:xfrm>
            <a:off x="6109854" y="4977777"/>
            <a:ext cx="1019243" cy="96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564 Once more Images, Stock Photos &amp; Vectors | Shutterstock">
            <a:extLst>
              <a:ext uri="{FF2B5EF4-FFF2-40B4-BE49-F238E27FC236}">
                <a16:creationId xmlns:a16="http://schemas.microsoft.com/office/drawing/2014/main" id="{33613AE2-F1A8-467D-B8BE-5BC8853EB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49"/>
          <a:stretch/>
        </p:blipFill>
        <p:spPr bwMode="auto">
          <a:xfrm>
            <a:off x="7196182" y="4977777"/>
            <a:ext cx="1024049" cy="96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7" descr="full stop | Romance Writers of Australia">
            <a:extLst>
              <a:ext uri="{FF2B5EF4-FFF2-40B4-BE49-F238E27FC236}">
                <a16:creationId xmlns:a16="http://schemas.microsoft.com/office/drawing/2014/main" id="{78D1E369-8A5E-4B20-8148-94A4B0C49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485" y="5465344"/>
            <a:ext cx="361577" cy="4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079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5EB9C9329AD14685BE088921CB941C" ma:contentTypeVersion="14" ma:contentTypeDescription="Create a new document." ma:contentTypeScope="" ma:versionID="7d331c045f36d0bb4f8e44623ada43fc">
  <xsd:schema xmlns:xsd="http://www.w3.org/2001/XMLSchema" xmlns:xs="http://www.w3.org/2001/XMLSchema" xmlns:p="http://schemas.microsoft.com/office/2006/metadata/properties" xmlns:ns3="4e69d3f5-ae96-4501-9ea5-1183f7f182a5" xmlns:ns4="fcd6f2c5-5e5b-4bf2-a7ed-e9580f0fd084" targetNamespace="http://schemas.microsoft.com/office/2006/metadata/properties" ma:root="true" ma:fieldsID="193a77cafea578510670a2c36cc88d25" ns3:_="" ns4:_="">
    <xsd:import namespace="4e69d3f5-ae96-4501-9ea5-1183f7f182a5"/>
    <xsd:import namespace="fcd6f2c5-5e5b-4bf2-a7ed-e9580f0fd08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69d3f5-ae96-4501-9ea5-1183f7f18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d6f2c5-5e5b-4bf2-a7ed-e9580f0fd08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A765A2-D05E-4870-B55C-7D1939442C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69d3f5-ae96-4501-9ea5-1183f7f182a5"/>
    <ds:schemaRef ds:uri="fcd6f2c5-5e5b-4bf2-a7ed-e9580f0fd0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ECFFBDC-66AA-4894-A5D3-7069982CB69D}">
  <ds:schemaRefs>
    <ds:schemaRef ds:uri="http://schemas.openxmlformats.org/package/2006/metadata/core-properties"/>
    <ds:schemaRef ds:uri="4e69d3f5-ae96-4501-9ea5-1183f7f182a5"/>
    <ds:schemaRef ds:uri="http://www.w3.org/XML/1998/namespace"/>
    <ds:schemaRef ds:uri="http://purl.org/dc/dcmitype/"/>
    <ds:schemaRef ds:uri="fcd6f2c5-5e5b-4bf2-a7ed-e9580f0fd084"/>
    <ds:schemaRef ds:uri="http://schemas.microsoft.com/office/2006/documentManagement/types"/>
    <ds:schemaRef ds:uri="http://purl.org/dc/elements/1.1/"/>
    <ds:schemaRef ds:uri="http://purl.org/dc/terms/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D2719C3-CCCC-43B1-B4CA-EA1E90CEAB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3725</TotalTime>
  <Words>125</Words>
  <Application>Microsoft Office PowerPoint</Application>
  <PresentationFormat>Widescreen</PresentationFormat>
  <Paragraphs>65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Showcard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Hazlewood</dc:creator>
  <cp:lastModifiedBy>Tom Hazlewood</cp:lastModifiedBy>
  <cp:revision>33</cp:revision>
  <dcterms:created xsi:type="dcterms:W3CDTF">2022-01-01T15:09:06Z</dcterms:created>
  <dcterms:modified xsi:type="dcterms:W3CDTF">2022-09-23T09:29:24Z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0x010100B25EB9C9329AD14685BE088921CB941C</vt:lpwstr>
  </property>
</Properties>
</file>