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0"/>
  </p:normalViewPr>
  <p:slideViewPr>
    <p:cSldViewPr snapToGrid="0">
      <p:cViewPr varScale="1">
        <p:scale>
          <a:sx n="87" d="100"/>
          <a:sy n="87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5909-142A-A22A-C0FD-1E0CB606C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A58AF-1F69-BA55-F33C-5D1AE9A7E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9C7D3-6877-3673-F1F2-BAD3F9FD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0D16-B61A-B04E-A2FE-8279FD603636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DC427-E43A-E159-C031-BE9E3CBF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AC551-14D2-1496-261A-7600A6D0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AEFD-6A65-5743-870C-E13A505BA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6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E9F2-E28F-6DB8-1574-FB03DB7E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2A569-E14D-5FCB-6F07-F39699823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16810-F9AB-F399-C663-6B6F28112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0D16-B61A-B04E-A2FE-8279FD603636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827B1-8C9E-3E0D-4096-6428E44A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91EBB-2AF2-D99A-D018-CBBA320F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AEFD-6A65-5743-870C-E13A505BA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0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4F04AB-9740-B46A-79E0-67EFA735F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F8D51-363A-7411-683A-F4B82E162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F836F-4999-5257-6AEF-5B67C9FB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0D16-B61A-B04E-A2FE-8279FD603636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86709-A767-BEC2-A1B4-8B288C77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D6B85-4E5E-D082-D94A-55DF942D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AEFD-6A65-5743-870C-E13A505BA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8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6B3-96C8-B3FB-ADD7-843B5089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09C52-F5D0-F450-957C-E5AA6730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B54DF-8C8E-C918-FAB2-61A4CCBE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0D16-B61A-B04E-A2FE-8279FD603636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904FA-D083-9B87-2FDB-21BFB968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F6D01-F380-B634-1990-B79797DF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AEFD-6A65-5743-870C-E13A505BA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8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3D7C-6439-20D4-AAFF-00FE1A6B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6F0F9-D521-FF14-C9BC-EE78E5875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0AA49-8CFA-23EB-98FA-4D01F81F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0D16-B61A-B04E-A2FE-8279FD603636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E3239-3815-3386-DC00-BA21FA0F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9D658-FA14-ED32-7B44-C319B15D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AEFD-6A65-5743-870C-E13A505BA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9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971B7-D054-A600-1368-A6999844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0EDEC-14EE-7610-712F-8C4CD1D46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835AF-AF90-3717-E952-FDAC0FC93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3E4A6-4366-32E2-C53F-426F470F6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0D16-B61A-B04E-A2FE-8279FD603636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FC820-959A-839C-EF45-06075AC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35259-E701-F687-5C6A-3EABE29E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AEFD-6A65-5743-870C-E13A505BA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86D8D-72F0-179C-924D-A9285538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836C3-7893-84AD-5778-F21B9FFFF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D2742-F752-83F1-7B6E-AAA2401BE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5C5E3-9059-2FEC-3B43-C16A75ECF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E75CFE-0A78-4883-0B27-DA456D66C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02E1F-29CB-D2C6-CAAC-686AB2C6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0D16-B61A-B04E-A2FE-8279FD603636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38A7CB-EDFF-ED6E-92FE-C9DDC7C2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75ABC-74D3-0E7E-4DDA-CC3E614C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AEFD-6A65-5743-870C-E13A505BA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32B5-A853-E7E3-05C9-DE6233752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2C54E-0EB7-1237-8866-2836F12E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0D16-B61A-B04E-A2FE-8279FD603636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5A7E8-3C34-8508-141C-5A2F563E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0F3A5-AB39-03E1-9D62-657A2023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AEFD-6A65-5743-870C-E13A505BA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3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AD359-4B9C-C0D7-05C4-6E4DC255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0D16-B61A-B04E-A2FE-8279FD603636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0BA36-4BD9-DBF6-CAE0-4A0702188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F5A4F-245E-4D0F-5873-E3CBADDB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AEFD-6A65-5743-870C-E13A505BA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1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E9C6-3740-9E76-D38C-0DAF02D52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D8286-1748-5FDF-331D-BA3CF5C64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552E1-926E-E021-DE2B-1A60B423D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63051-DEC0-1CEA-A756-253BE9DB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0D16-B61A-B04E-A2FE-8279FD603636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2F550-6E60-2E9D-113E-31F77892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33A40-1668-7DBA-2A0A-01AD8529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AEFD-6A65-5743-870C-E13A505BA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6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08DE-F138-D8E3-B1A4-3DABE0E5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C6D6E-1C05-268E-9CC1-E6E17F8E6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A707A-E113-7FE7-C5CD-3F2CE256A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D42FE-9E24-3052-BA73-23806B47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0D16-B61A-B04E-A2FE-8279FD603636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07F9E-6D0E-B20E-330E-2305CF9B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1D735-45BB-2EB9-4414-164474B1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AEFD-6A65-5743-870C-E13A505BA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9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1F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CA6929-A287-635F-5155-507F05E7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41EF3-8460-86A0-2F38-E3640605F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4C4D0-9161-99C0-14B1-5B3FB7B14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3F0D16-B61A-B04E-A2FE-8279FD603636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6C3FC-A5DA-6EE5-5C49-1E97F8461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34AED-D03E-7D63-2944-32B84A8DD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2AEFD-6A65-5743-870C-E13A505BA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9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DC98-2B40-CBCE-26DA-824BB8A6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142" y="659735"/>
            <a:ext cx="11739716" cy="1194466"/>
          </a:xfrm>
        </p:spPr>
        <p:txBody>
          <a:bodyPr/>
          <a:lstStyle/>
          <a:p>
            <a:r>
              <a:rPr lang="en-US" b="1" u="sng" dirty="0">
                <a:latin typeface="Sassoon Infant Std" panose="020B0503020103030203" pitchFamily="34" charset="0"/>
              </a:rPr>
              <a:t>Wednesday 20</a:t>
            </a:r>
            <a:r>
              <a:rPr lang="en-US" b="1" u="sng" baseline="30000" dirty="0">
                <a:latin typeface="Sassoon Infant Std" panose="020B0503020103030203" pitchFamily="34" charset="0"/>
              </a:rPr>
              <a:t>th</a:t>
            </a:r>
            <a:r>
              <a:rPr lang="en-US" b="1" u="sng" dirty="0">
                <a:latin typeface="Sassoon Infant Std" panose="020B0503020103030203" pitchFamily="34" charset="0"/>
              </a:rPr>
              <a:t> November 2024</a:t>
            </a:r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E2AA0D8C-CB16-4ECA-F466-61E31FBB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705" y="2094475"/>
            <a:ext cx="9726590" cy="43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880F77AB-7520-0963-FF74-2F3D3A4AC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99" y="141953"/>
            <a:ext cx="6428002" cy="657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5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story&#10;&#10;Description automatically generated with medium confidence">
            <a:extLst>
              <a:ext uri="{FF2B5EF4-FFF2-40B4-BE49-F238E27FC236}">
                <a16:creationId xmlns:a16="http://schemas.microsoft.com/office/drawing/2014/main" id="{CFF17D30-3486-C6EA-0852-42C43612A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900" y="0"/>
            <a:ext cx="10034199" cy="6858000"/>
          </a:xfrm>
        </p:spPr>
      </p:pic>
    </p:spTree>
    <p:extLst>
      <p:ext uri="{BB962C8B-B14F-4D97-AF65-F5344CB8AC3E}">
        <p14:creationId xmlns:p14="http://schemas.microsoft.com/office/powerpoint/2010/main" val="50209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89F0-9554-DC32-75C9-4CB20832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793"/>
          </a:xfrm>
        </p:spPr>
        <p:txBody>
          <a:bodyPr/>
          <a:lstStyle/>
          <a:p>
            <a:pPr algn="ctr"/>
            <a:r>
              <a:rPr lang="en-US" b="1" dirty="0">
                <a:latin typeface="Sassoon Infant Std" panose="020B0503020103030203" pitchFamily="34" charset="0"/>
              </a:rPr>
              <a:t>What did we do in yesterday’s lesson?</a:t>
            </a:r>
          </a:p>
        </p:txBody>
      </p:sp>
      <p:pic>
        <p:nvPicPr>
          <p:cNvPr id="4" name="Picture 3" descr="Image result for key features of a story ks1">
            <a:extLst>
              <a:ext uri="{FF2B5EF4-FFF2-40B4-BE49-F238E27FC236}">
                <a16:creationId xmlns:a16="http://schemas.microsoft.com/office/drawing/2014/main" id="{2D764B3C-5730-EC55-2CA9-33DA9083F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61" y="1256048"/>
            <a:ext cx="3508081" cy="241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oly Family Catholic Primary School - Where The Wild Things Are!">
            <a:extLst>
              <a:ext uri="{FF2B5EF4-FFF2-40B4-BE49-F238E27FC236}">
                <a16:creationId xmlns:a16="http://schemas.microsoft.com/office/drawing/2014/main" id="{0F8A5A97-FF77-4DD4-020D-8FA2C6207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9"/>
          <a:stretch/>
        </p:blipFill>
        <p:spPr bwMode="auto">
          <a:xfrm>
            <a:off x="6229332" y="1256048"/>
            <a:ext cx="4035545" cy="523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uthor At Work - Author at Work Sign with Pencils and Paper - CleanPNG /  KissPNG">
            <a:extLst>
              <a:ext uri="{FF2B5EF4-FFF2-40B4-BE49-F238E27FC236}">
                <a16:creationId xmlns:a16="http://schemas.microsoft.com/office/drawing/2014/main" id="{97F2546E-E73C-7A06-2EF3-EEA2E337C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61" y="4057561"/>
            <a:ext cx="3508081" cy="21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E41B-916C-56B7-BAC0-373B700A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assoon Infant Std" panose="020B0503020103030203" pitchFamily="34" charset="0"/>
              </a:rPr>
              <a:t>Our next step…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E9123-B1B6-6A58-D4DD-E104EAC25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057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Sassoon Infant Std" panose="020B0503020103030203" pitchFamily="34" charset="0"/>
              </a:rPr>
              <a:t>Now we need to innovate the story to make it our own. </a:t>
            </a:r>
          </a:p>
          <a:p>
            <a:pPr marL="0" indent="0" algn="ctr">
              <a:buNone/>
            </a:pPr>
            <a:endParaRPr lang="en-US" dirty="0"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Sassoon Infant Std" panose="020B0503020103030203" pitchFamily="34" charset="0"/>
              </a:rPr>
              <a:t>What could we change in the story?</a:t>
            </a:r>
          </a:p>
        </p:txBody>
      </p:sp>
      <p:pic>
        <p:nvPicPr>
          <p:cNvPr id="4" name="Picture 3" descr="A cartoon of a person in a garment&#10;&#10;Description automatically generated">
            <a:extLst>
              <a:ext uri="{FF2B5EF4-FFF2-40B4-BE49-F238E27FC236}">
                <a16:creationId xmlns:a16="http://schemas.microsoft.com/office/drawing/2014/main" id="{A8C5E0A2-D6F6-B1DF-3B66-B084ECB92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8" y="3548062"/>
            <a:ext cx="2119735" cy="2944813"/>
          </a:xfrm>
          <a:prstGeom prst="rect">
            <a:avLst/>
          </a:prstGeom>
        </p:spPr>
      </p:pic>
      <p:pic>
        <p:nvPicPr>
          <p:cNvPr id="5" name="Picture 4" descr="A pair of monsters dancing in the moonlight&#10;&#10;Description automatically generated">
            <a:extLst>
              <a:ext uri="{FF2B5EF4-FFF2-40B4-BE49-F238E27FC236}">
                <a16:creationId xmlns:a16="http://schemas.microsoft.com/office/drawing/2014/main" id="{19874E27-B893-9B3C-9539-B270C487C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35" y="3548062"/>
            <a:ext cx="2825429" cy="2410237"/>
          </a:xfrm>
          <a:prstGeom prst="rect">
            <a:avLst/>
          </a:prstGeom>
        </p:spPr>
      </p:pic>
      <p:pic>
        <p:nvPicPr>
          <p:cNvPr id="6" name="Picture 5" descr="A drawing of a monster and a person from a tree&#10;&#10;Description automatically generated">
            <a:extLst>
              <a:ext uri="{FF2B5EF4-FFF2-40B4-BE49-F238E27FC236}">
                <a16:creationId xmlns:a16="http://schemas.microsoft.com/office/drawing/2014/main" id="{D907F6BE-C913-FDCD-453E-F7B24D1E7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57" y="3571275"/>
            <a:ext cx="2825429" cy="2363810"/>
          </a:xfrm>
          <a:prstGeom prst="rect">
            <a:avLst/>
          </a:prstGeom>
        </p:spPr>
      </p:pic>
      <p:pic>
        <p:nvPicPr>
          <p:cNvPr id="7" name="Picture 6" descr="A drawing of a monster and a person riding a bull&#10;&#10;Description automatically generated">
            <a:extLst>
              <a:ext uri="{FF2B5EF4-FFF2-40B4-BE49-F238E27FC236}">
                <a16:creationId xmlns:a16="http://schemas.microsoft.com/office/drawing/2014/main" id="{1E63A332-79FF-8F9B-72AE-2FAA78B061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79" y="3548062"/>
            <a:ext cx="2784308" cy="22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5685-2293-7C32-CE79-39258E5B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76635"/>
            <a:ext cx="11353800" cy="1021223"/>
          </a:xfrm>
        </p:spPr>
        <p:txBody>
          <a:bodyPr/>
          <a:lstStyle/>
          <a:p>
            <a:pPr algn="ctr"/>
            <a:r>
              <a:rPr lang="en-US" b="1" dirty="0">
                <a:latin typeface="Sassoon Infant Std" panose="020B0503020103030203" pitchFamily="34" charset="0"/>
              </a:rPr>
              <a:t>What kind of suit could Max wear instead?</a:t>
            </a:r>
          </a:p>
        </p:txBody>
      </p:sp>
      <p:pic>
        <p:nvPicPr>
          <p:cNvPr id="2050" name="Picture 2" descr="Men's Untamed Dragon Jumpsuit Costume">
            <a:extLst>
              <a:ext uri="{FF2B5EF4-FFF2-40B4-BE49-F238E27FC236}">
                <a16:creationId xmlns:a16="http://schemas.microsoft.com/office/drawing/2014/main" id="{4CEF986D-3A55-D36D-C38A-AC8D12F60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r="20301"/>
          <a:stretch/>
        </p:blipFill>
        <p:spPr bwMode="auto">
          <a:xfrm>
            <a:off x="52406" y="1596410"/>
            <a:ext cx="1880682" cy="39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DULT BAILEY THE BEAR COSTUME TEDDY CUB FOREST ANIMAL PAJAMAS FUNSIES BROWN">
            <a:extLst>
              <a:ext uri="{FF2B5EF4-FFF2-40B4-BE49-F238E27FC236}">
                <a16:creationId xmlns:a16="http://schemas.microsoft.com/office/drawing/2014/main" id="{4B2FD26B-6D91-2D7D-417A-D52579FEE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 r="4284" b="4724"/>
          <a:stretch/>
        </p:blipFill>
        <p:spPr bwMode="auto">
          <a:xfrm>
            <a:off x="2123246" y="1596410"/>
            <a:ext cx="2858697" cy="39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dult Black Cat Costume">
            <a:extLst>
              <a:ext uri="{FF2B5EF4-FFF2-40B4-BE49-F238E27FC236}">
                <a16:creationId xmlns:a16="http://schemas.microsoft.com/office/drawing/2014/main" id="{8B554C50-B309-A276-60D3-4D9F5C9C0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12007"/>
          <a:stretch/>
        </p:blipFill>
        <p:spPr bwMode="auto">
          <a:xfrm>
            <a:off x="5219937" y="1596411"/>
            <a:ext cx="1915033" cy="39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ids Lion Deluxe Costume">
            <a:extLst>
              <a:ext uri="{FF2B5EF4-FFF2-40B4-BE49-F238E27FC236}">
                <a16:creationId xmlns:a16="http://schemas.microsoft.com/office/drawing/2014/main" id="{B246F3A6-8E90-6BDA-CDB6-1DA880C2A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r="15232"/>
          <a:stretch/>
        </p:blipFill>
        <p:spPr bwMode="auto">
          <a:xfrm>
            <a:off x="7326808" y="1596410"/>
            <a:ext cx="2533339" cy="39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iger Fancy Dress Costume for Adults, Bengal Tiger Bodysuit, Jungle Cat  Halloween Fancy Dress Costume, School Plays, Cosplay &amp; Parties :  Amazon.co.uk: ...">
            <a:extLst>
              <a:ext uri="{FF2B5EF4-FFF2-40B4-BE49-F238E27FC236}">
                <a16:creationId xmlns:a16="http://schemas.microsoft.com/office/drawing/2014/main" id="{5266D65D-5A3A-13AA-D9CD-670095B0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985" y="1596410"/>
            <a:ext cx="2028968" cy="399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9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6E50-AA9B-46A8-B3A4-12F0B297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78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Sassoon Infant Std" panose="020B0503020103030203" pitchFamily="34" charset="0"/>
              </a:rPr>
              <a:t>What new wild rumpus could your character have with the Wild Things?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503522-60A8-4353-9C56-F7134D463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154" y="1737775"/>
            <a:ext cx="1682836" cy="1924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026B56-2242-44B4-89A9-3455C65D7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07" y="4224829"/>
            <a:ext cx="2863997" cy="1682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04B5D-1027-4CEC-B8D1-D99166688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320" y="1737775"/>
            <a:ext cx="1549480" cy="1911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69BBA2-A2BD-42FD-AE7F-2A221ACCA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493" y="1782227"/>
            <a:ext cx="2597283" cy="1759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037D93-7E8C-4076-AFE5-18FF4188D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145" y="4224829"/>
            <a:ext cx="2762392" cy="1854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92E938-59F5-440F-8C0E-E4F7CBED94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633" y="4224829"/>
            <a:ext cx="2095608" cy="1816193"/>
          </a:xfrm>
          <a:prstGeom prst="rect">
            <a:avLst/>
          </a:prstGeom>
        </p:spPr>
      </p:pic>
      <p:pic>
        <p:nvPicPr>
          <p:cNvPr id="3074" name="Picture 2" descr="5,594 Bonfire Clipart Royalty-Free Images, Stock Photos &amp; Pictures |  Shutterstock">
            <a:extLst>
              <a:ext uri="{FF2B5EF4-FFF2-40B4-BE49-F238E27FC236}">
                <a16:creationId xmlns:a16="http://schemas.microsoft.com/office/drawing/2014/main" id="{C66AE445-13AC-0274-60CE-E94CC3EDC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0" y="1725074"/>
            <a:ext cx="1846883" cy="18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,100+ Family Camping Tent Stock Illustrations, Royalty-Free Vector  Graphics &amp; Clip Art - iStock | Family hiking, Treehouse, Summer camping">
            <a:extLst>
              <a:ext uri="{FF2B5EF4-FFF2-40B4-BE49-F238E27FC236}">
                <a16:creationId xmlns:a16="http://schemas.microsoft.com/office/drawing/2014/main" id="{6A1AB7F0-A900-4710-BD6E-617122868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6781" r="4042" b="4583"/>
          <a:stretch/>
        </p:blipFill>
        <p:spPr bwMode="auto">
          <a:xfrm>
            <a:off x="9206538" y="4224829"/>
            <a:ext cx="2298785" cy="191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garden activities :: Behance">
            <a:extLst>
              <a:ext uri="{FF2B5EF4-FFF2-40B4-BE49-F238E27FC236}">
                <a16:creationId xmlns:a16="http://schemas.microsoft.com/office/drawing/2014/main" id="{8706A19C-02EC-B052-C50F-85F3C3F10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t="5377" r="11893" b="5162"/>
          <a:stretch/>
        </p:blipFill>
        <p:spPr bwMode="auto">
          <a:xfrm>
            <a:off x="7798596" y="1720084"/>
            <a:ext cx="1682836" cy="167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3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art with pictures of animals&#10;&#10;Description automatically generated">
            <a:extLst>
              <a:ext uri="{FF2B5EF4-FFF2-40B4-BE49-F238E27FC236}">
                <a16:creationId xmlns:a16="http://schemas.microsoft.com/office/drawing/2014/main" id="{5501EDBC-F33E-A705-CE7F-CB85CA600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8294" y="0"/>
            <a:ext cx="7295412" cy="6858000"/>
          </a:xfrm>
        </p:spPr>
      </p:pic>
    </p:spTree>
    <p:extLst>
      <p:ext uri="{BB962C8B-B14F-4D97-AF65-F5344CB8AC3E}">
        <p14:creationId xmlns:p14="http://schemas.microsoft.com/office/powerpoint/2010/main" val="371726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59</Words>
  <Application>Microsoft Macintosh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Sassoon Infant Std</vt:lpstr>
      <vt:lpstr>Office Theme</vt:lpstr>
      <vt:lpstr>Wednesday 20th November 2024</vt:lpstr>
      <vt:lpstr>PowerPoint Presentation</vt:lpstr>
      <vt:lpstr>PowerPoint Presentation</vt:lpstr>
      <vt:lpstr>What did we do in yesterday’s lesson?</vt:lpstr>
      <vt:lpstr>Our next step…</vt:lpstr>
      <vt:lpstr>What kind of suit could Max wear instead?</vt:lpstr>
      <vt:lpstr>What new wild rumpus could your character have with the Wild Things?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Georgina Harden (St Cleer Primary Academy)</dc:creator>
  <cp:lastModifiedBy>Georgina Harden (St Cleer Primary Academy)</cp:lastModifiedBy>
  <cp:revision>1</cp:revision>
  <dcterms:created xsi:type="dcterms:W3CDTF">2024-11-18T18:49:40Z</dcterms:created>
  <dcterms:modified xsi:type="dcterms:W3CDTF">2024-11-18T19:04:22Z</dcterms:modified>
</cp:coreProperties>
</file>