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3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5" r:id="rId5"/>
    <p:sldMasterId id="2147483670" r:id="rId6"/>
    <p:sldMasterId id="2147483675" r:id="rId7"/>
  </p:sldMasterIdLst>
  <p:notesMasterIdLst>
    <p:notesMasterId r:id="rId16"/>
  </p:notesMasterIdLst>
  <p:sldIdLst>
    <p:sldId id="256" r:id="rId8"/>
    <p:sldId id="306" r:id="rId9"/>
    <p:sldId id="311" r:id="rId10"/>
    <p:sldId id="312" r:id="rId11"/>
    <p:sldId id="309" r:id="rId12"/>
    <p:sldId id="262" r:id="rId13"/>
    <p:sldId id="310" r:id="rId14"/>
    <p:sldId id="267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10" Type="http://schemas.openxmlformats.org/officeDocument/2006/relationships/slide" Target="slides/slide3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4EA55B-E835-499E-B969-B9D2FBB2D9CD}" type="datetimeFigureOut">
              <a:rPr lang="en-GB" smtClean="0"/>
              <a:t>09/01/2025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196F30-A52F-42D7-AE85-AF95A02CB3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122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819542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819542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819542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2" name="Google Shape;102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6" name="Google Shape;106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fa92701854_0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8" name="Google Shape;138;gfa92701854_0_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2E7D41-24BF-43E9-B90F-F5FCEA1837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ACB490-7BFA-47A8-BF7A-0F8A71E968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8BBC1A-9617-40C8-BE6B-DA829A728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CE6BB-DA5B-4993-95D2-D30C85278048}" type="datetimeFigureOut">
              <a:rPr lang="en-GB" smtClean="0"/>
              <a:t>09/01/2025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652C0A-AEFA-4CAD-A24B-709A543A5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1E4AC0-7F4C-4986-818B-ED86C5D02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CC17A-1A2A-42E9-B0D0-F928858CB1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0774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56471A-AE2D-4550-99AC-CC5E9E091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1233C8-AD85-4F08-A0BA-8AF039B94A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A33C7F-8E24-4384-A625-AA0CFF203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CE6BB-DA5B-4993-95D2-D30C85278048}" type="datetimeFigureOut">
              <a:rPr lang="en-GB" smtClean="0"/>
              <a:t>09/01/2025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DCC64E-8E6F-4E55-BF95-6A36D97E1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0C7F4B-826C-49F3-BB80-35B2F7590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CC17A-1A2A-42E9-B0D0-F928858CB1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3320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1196E3E-BD91-450D-860A-0A48655600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B25B06-DCB9-4373-A057-D0CAEC8547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E8C916-76A3-47C3-832B-F2AED0CBE3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CE6BB-DA5B-4993-95D2-D30C85278048}" type="datetimeFigureOut">
              <a:rPr lang="en-GB" smtClean="0"/>
              <a:t>09/01/2025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9358B3-D380-4BA7-B7F3-53289CA60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71DB59-5C73-4EB7-B872-35C3B23E6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CC17A-1A2A-42E9-B0D0-F928858CB1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01745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solidFill>
          <a:schemeClr val="accen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520981" y="506503"/>
            <a:ext cx="11150039" cy="5844995"/>
          </a:xfrm>
          <a:custGeom>
            <a:avLst/>
            <a:gdLst/>
            <a:ahLst/>
            <a:cxnLst/>
            <a:rect l="l" t="t" r="r" b="b"/>
            <a:pathLst>
              <a:path w="285508" h="149667" fill="none" extrusionOk="0">
                <a:moveTo>
                  <a:pt x="252882" y="0"/>
                </a:moveTo>
                <a:lnTo>
                  <a:pt x="13220" y="0"/>
                </a:lnTo>
                <a:lnTo>
                  <a:pt x="13220" y="0"/>
                </a:lnTo>
                <a:lnTo>
                  <a:pt x="11826" y="61"/>
                </a:lnTo>
                <a:lnTo>
                  <a:pt x="10552" y="243"/>
                </a:lnTo>
                <a:lnTo>
                  <a:pt x="9279" y="607"/>
                </a:lnTo>
                <a:lnTo>
                  <a:pt x="8066" y="1031"/>
                </a:lnTo>
                <a:lnTo>
                  <a:pt x="6914" y="1577"/>
                </a:lnTo>
                <a:lnTo>
                  <a:pt x="5822" y="2244"/>
                </a:lnTo>
                <a:lnTo>
                  <a:pt x="4791" y="3032"/>
                </a:lnTo>
                <a:lnTo>
                  <a:pt x="3881" y="3881"/>
                </a:lnTo>
                <a:lnTo>
                  <a:pt x="3032" y="4791"/>
                </a:lnTo>
                <a:lnTo>
                  <a:pt x="2244" y="5822"/>
                </a:lnTo>
                <a:lnTo>
                  <a:pt x="1577" y="6914"/>
                </a:lnTo>
                <a:lnTo>
                  <a:pt x="1031" y="8066"/>
                </a:lnTo>
                <a:lnTo>
                  <a:pt x="607" y="9279"/>
                </a:lnTo>
                <a:lnTo>
                  <a:pt x="243" y="10552"/>
                </a:lnTo>
                <a:lnTo>
                  <a:pt x="61" y="11826"/>
                </a:lnTo>
                <a:lnTo>
                  <a:pt x="0" y="13220"/>
                </a:lnTo>
                <a:lnTo>
                  <a:pt x="0" y="136447"/>
                </a:lnTo>
                <a:lnTo>
                  <a:pt x="0" y="136447"/>
                </a:lnTo>
                <a:lnTo>
                  <a:pt x="61" y="137841"/>
                </a:lnTo>
                <a:lnTo>
                  <a:pt x="243" y="139115"/>
                </a:lnTo>
                <a:lnTo>
                  <a:pt x="607" y="140388"/>
                </a:lnTo>
                <a:lnTo>
                  <a:pt x="1031" y="141601"/>
                </a:lnTo>
                <a:lnTo>
                  <a:pt x="1577" y="142753"/>
                </a:lnTo>
                <a:lnTo>
                  <a:pt x="2244" y="143845"/>
                </a:lnTo>
                <a:lnTo>
                  <a:pt x="3032" y="144876"/>
                </a:lnTo>
                <a:lnTo>
                  <a:pt x="3881" y="145786"/>
                </a:lnTo>
                <a:lnTo>
                  <a:pt x="4791" y="146635"/>
                </a:lnTo>
                <a:lnTo>
                  <a:pt x="5822" y="147423"/>
                </a:lnTo>
                <a:lnTo>
                  <a:pt x="6914" y="148090"/>
                </a:lnTo>
                <a:lnTo>
                  <a:pt x="8066" y="148636"/>
                </a:lnTo>
                <a:lnTo>
                  <a:pt x="9279" y="149060"/>
                </a:lnTo>
                <a:lnTo>
                  <a:pt x="10552" y="149424"/>
                </a:lnTo>
                <a:lnTo>
                  <a:pt x="11826" y="149606"/>
                </a:lnTo>
                <a:lnTo>
                  <a:pt x="13220" y="149667"/>
                </a:lnTo>
                <a:lnTo>
                  <a:pt x="272288" y="149667"/>
                </a:lnTo>
                <a:lnTo>
                  <a:pt x="272288" y="149667"/>
                </a:lnTo>
                <a:lnTo>
                  <a:pt x="273682" y="149606"/>
                </a:lnTo>
                <a:lnTo>
                  <a:pt x="274956" y="149424"/>
                </a:lnTo>
                <a:lnTo>
                  <a:pt x="276229" y="149060"/>
                </a:lnTo>
                <a:lnTo>
                  <a:pt x="277442" y="148636"/>
                </a:lnTo>
                <a:lnTo>
                  <a:pt x="278594" y="148090"/>
                </a:lnTo>
                <a:lnTo>
                  <a:pt x="279686" y="147423"/>
                </a:lnTo>
                <a:lnTo>
                  <a:pt x="280717" y="146635"/>
                </a:lnTo>
                <a:lnTo>
                  <a:pt x="281627" y="145786"/>
                </a:lnTo>
                <a:lnTo>
                  <a:pt x="282476" y="144876"/>
                </a:lnTo>
                <a:lnTo>
                  <a:pt x="283264" y="143845"/>
                </a:lnTo>
                <a:lnTo>
                  <a:pt x="283931" y="142753"/>
                </a:lnTo>
                <a:lnTo>
                  <a:pt x="284477" y="141601"/>
                </a:lnTo>
                <a:lnTo>
                  <a:pt x="284901" y="140388"/>
                </a:lnTo>
                <a:lnTo>
                  <a:pt x="285265" y="139115"/>
                </a:lnTo>
                <a:lnTo>
                  <a:pt x="285447" y="137841"/>
                </a:lnTo>
                <a:lnTo>
                  <a:pt x="285508" y="136447"/>
                </a:lnTo>
                <a:lnTo>
                  <a:pt x="285508" y="32626"/>
                </a:lnTo>
              </a:path>
            </a:pathLst>
          </a:custGeom>
          <a:noFill/>
          <a:ln w="19050" cap="flat" cmpd="sng">
            <a:solidFill>
              <a:schemeClr val="lt1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914400" y="4382951"/>
            <a:ext cx="10363200" cy="15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418066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 + 2 columns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"/>
          <p:cNvSpPr/>
          <p:nvPr/>
        </p:nvSpPr>
        <p:spPr>
          <a:xfrm>
            <a:off x="520981" y="506503"/>
            <a:ext cx="11150039" cy="5844995"/>
          </a:xfrm>
          <a:custGeom>
            <a:avLst/>
            <a:gdLst/>
            <a:ahLst/>
            <a:cxnLst/>
            <a:rect l="l" t="t" r="r" b="b"/>
            <a:pathLst>
              <a:path w="285508" h="149667" fill="none" extrusionOk="0">
                <a:moveTo>
                  <a:pt x="252882" y="0"/>
                </a:moveTo>
                <a:lnTo>
                  <a:pt x="13220" y="0"/>
                </a:lnTo>
                <a:lnTo>
                  <a:pt x="13220" y="0"/>
                </a:lnTo>
                <a:lnTo>
                  <a:pt x="11826" y="61"/>
                </a:lnTo>
                <a:lnTo>
                  <a:pt x="10552" y="243"/>
                </a:lnTo>
                <a:lnTo>
                  <a:pt x="9279" y="607"/>
                </a:lnTo>
                <a:lnTo>
                  <a:pt x="8066" y="1031"/>
                </a:lnTo>
                <a:lnTo>
                  <a:pt x="6914" y="1577"/>
                </a:lnTo>
                <a:lnTo>
                  <a:pt x="5822" y="2244"/>
                </a:lnTo>
                <a:lnTo>
                  <a:pt x="4791" y="3032"/>
                </a:lnTo>
                <a:lnTo>
                  <a:pt x="3881" y="3881"/>
                </a:lnTo>
                <a:lnTo>
                  <a:pt x="3032" y="4791"/>
                </a:lnTo>
                <a:lnTo>
                  <a:pt x="2244" y="5822"/>
                </a:lnTo>
                <a:lnTo>
                  <a:pt x="1577" y="6914"/>
                </a:lnTo>
                <a:lnTo>
                  <a:pt x="1031" y="8066"/>
                </a:lnTo>
                <a:lnTo>
                  <a:pt x="607" y="9279"/>
                </a:lnTo>
                <a:lnTo>
                  <a:pt x="243" y="10552"/>
                </a:lnTo>
                <a:lnTo>
                  <a:pt x="61" y="11826"/>
                </a:lnTo>
                <a:lnTo>
                  <a:pt x="0" y="13220"/>
                </a:lnTo>
                <a:lnTo>
                  <a:pt x="0" y="136447"/>
                </a:lnTo>
                <a:lnTo>
                  <a:pt x="0" y="136447"/>
                </a:lnTo>
                <a:lnTo>
                  <a:pt x="61" y="137841"/>
                </a:lnTo>
                <a:lnTo>
                  <a:pt x="243" y="139115"/>
                </a:lnTo>
                <a:lnTo>
                  <a:pt x="607" y="140388"/>
                </a:lnTo>
                <a:lnTo>
                  <a:pt x="1031" y="141601"/>
                </a:lnTo>
                <a:lnTo>
                  <a:pt x="1577" y="142753"/>
                </a:lnTo>
                <a:lnTo>
                  <a:pt x="2244" y="143845"/>
                </a:lnTo>
                <a:lnTo>
                  <a:pt x="3032" y="144876"/>
                </a:lnTo>
                <a:lnTo>
                  <a:pt x="3881" y="145786"/>
                </a:lnTo>
                <a:lnTo>
                  <a:pt x="4791" y="146635"/>
                </a:lnTo>
                <a:lnTo>
                  <a:pt x="5822" y="147423"/>
                </a:lnTo>
                <a:lnTo>
                  <a:pt x="6914" y="148090"/>
                </a:lnTo>
                <a:lnTo>
                  <a:pt x="8066" y="148636"/>
                </a:lnTo>
                <a:lnTo>
                  <a:pt x="9279" y="149060"/>
                </a:lnTo>
                <a:lnTo>
                  <a:pt x="10552" y="149424"/>
                </a:lnTo>
                <a:lnTo>
                  <a:pt x="11826" y="149606"/>
                </a:lnTo>
                <a:lnTo>
                  <a:pt x="13220" y="149667"/>
                </a:lnTo>
                <a:lnTo>
                  <a:pt x="272288" y="149667"/>
                </a:lnTo>
                <a:lnTo>
                  <a:pt x="272288" y="149667"/>
                </a:lnTo>
                <a:lnTo>
                  <a:pt x="273682" y="149606"/>
                </a:lnTo>
                <a:lnTo>
                  <a:pt x="274956" y="149424"/>
                </a:lnTo>
                <a:lnTo>
                  <a:pt x="276229" y="149060"/>
                </a:lnTo>
                <a:lnTo>
                  <a:pt x="277442" y="148636"/>
                </a:lnTo>
                <a:lnTo>
                  <a:pt x="278594" y="148090"/>
                </a:lnTo>
                <a:lnTo>
                  <a:pt x="279686" y="147423"/>
                </a:lnTo>
                <a:lnTo>
                  <a:pt x="280717" y="146635"/>
                </a:lnTo>
                <a:lnTo>
                  <a:pt x="281627" y="145786"/>
                </a:lnTo>
                <a:lnTo>
                  <a:pt x="282476" y="144876"/>
                </a:lnTo>
                <a:lnTo>
                  <a:pt x="283264" y="143845"/>
                </a:lnTo>
                <a:lnTo>
                  <a:pt x="283931" y="142753"/>
                </a:lnTo>
                <a:lnTo>
                  <a:pt x="284477" y="141601"/>
                </a:lnTo>
                <a:lnTo>
                  <a:pt x="284901" y="140388"/>
                </a:lnTo>
                <a:lnTo>
                  <a:pt x="285265" y="139115"/>
                </a:lnTo>
                <a:lnTo>
                  <a:pt x="285447" y="137841"/>
                </a:lnTo>
                <a:lnTo>
                  <a:pt x="285508" y="136447"/>
                </a:lnTo>
                <a:lnTo>
                  <a:pt x="285508" y="32626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1229333" y="1189033"/>
            <a:ext cx="9154800" cy="11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body" idx="1"/>
          </p:nvPr>
        </p:nvSpPr>
        <p:spPr>
          <a:xfrm>
            <a:off x="1229333" y="2516504"/>
            <a:ext cx="4724400" cy="40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5718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828754" lvl="2" indent="-45718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2438339" lvl="3" indent="-45718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3047924" lvl="4" indent="-45718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3657509" lvl="5" indent="-45718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4267093" lvl="6" indent="-45718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4876678" lvl="7" indent="-45718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5486263" lvl="8" indent="-45718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body" idx="2"/>
          </p:nvPr>
        </p:nvSpPr>
        <p:spPr>
          <a:xfrm>
            <a:off x="6238249" y="2516504"/>
            <a:ext cx="4724400" cy="40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5718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828754" lvl="2" indent="-45718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2438339" lvl="3" indent="-45718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3047924" lvl="4" indent="-45718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3657509" lvl="5" indent="-45718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4267093" lvl="6" indent="-45718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4876678" lvl="7" indent="-45718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5486263" lvl="8" indent="-45718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11472533" y="6120400"/>
            <a:ext cx="719600" cy="73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91681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Subtitle">
    <p:bg>
      <p:bgPr>
        <a:solidFill>
          <a:schemeClr val="accent1"/>
        </a:solidFill>
        <a:effectLst/>
      </p:bgPr>
    </p:bg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>
            <a:off x="520981" y="506503"/>
            <a:ext cx="11150039" cy="5844995"/>
          </a:xfrm>
          <a:custGeom>
            <a:avLst/>
            <a:gdLst/>
            <a:ahLst/>
            <a:cxnLst/>
            <a:rect l="l" t="t" r="r" b="b"/>
            <a:pathLst>
              <a:path w="285508" h="149667" fill="none" extrusionOk="0">
                <a:moveTo>
                  <a:pt x="252882" y="0"/>
                </a:moveTo>
                <a:lnTo>
                  <a:pt x="13220" y="0"/>
                </a:lnTo>
                <a:lnTo>
                  <a:pt x="13220" y="0"/>
                </a:lnTo>
                <a:lnTo>
                  <a:pt x="11826" y="61"/>
                </a:lnTo>
                <a:lnTo>
                  <a:pt x="10552" y="243"/>
                </a:lnTo>
                <a:lnTo>
                  <a:pt x="9279" y="607"/>
                </a:lnTo>
                <a:lnTo>
                  <a:pt x="8066" y="1031"/>
                </a:lnTo>
                <a:lnTo>
                  <a:pt x="6914" y="1577"/>
                </a:lnTo>
                <a:lnTo>
                  <a:pt x="5822" y="2244"/>
                </a:lnTo>
                <a:lnTo>
                  <a:pt x="4791" y="3032"/>
                </a:lnTo>
                <a:lnTo>
                  <a:pt x="3881" y="3881"/>
                </a:lnTo>
                <a:lnTo>
                  <a:pt x="3032" y="4791"/>
                </a:lnTo>
                <a:lnTo>
                  <a:pt x="2244" y="5822"/>
                </a:lnTo>
                <a:lnTo>
                  <a:pt x="1577" y="6914"/>
                </a:lnTo>
                <a:lnTo>
                  <a:pt x="1031" y="8066"/>
                </a:lnTo>
                <a:lnTo>
                  <a:pt x="607" y="9279"/>
                </a:lnTo>
                <a:lnTo>
                  <a:pt x="243" y="10552"/>
                </a:lnTo>
                <a:lnTo>
                  <a:pt x="61" y="11826"/>
                </a:lnTo>
                <a:lnTo>
                  <a:pt x="0" y="13220"/>
                </a:lnTo>
                <a:lnTo>
                  <a:pt x="0" y="136447"/>
                </a:lnTo>
                <a:lnTo>
                  <a:pt x="0" y="136447"/>
                </a:lnTo>
                <a:lnTo>
                  <a:pt x="61" y="137841"/>
                </a:lnTo>
                <a:lnTo>
                  <a:pt x="243" y="139115"/>
                </a:lnTo>
                <a:lnTo>
                  <a:pt x="607" y="140388"/>
                </a:lnTo>
                <a:lnTo>
                  <a:pt x="1031" y="141601"/>
                </a:lnTo>
                <a:lnTo>
                  <a:pt x="1577" y="142753"/>
                </a:lnTo>
                <a:lnTo>
                  <a:pt x="2244" y="143845"/>
                </a:lnTo>
                <a:lnTo>
                  <a:pt x="3032" y="144876"/>
                </a:lnTo>
                <a:lnTo>
                  <a:pt x="3881" y="145786"/>
                </a:lnTo>
                <a:lnTo>
                  <a:pt x="4791" y="146635"/>
                </a:lnTo>
                <a:lnTo>
                  <a:pt x="5822" y="147423"/>
                </a:lnTo>
                <a:lnTo>
                  <a:pt x="6914" y="148090"/>
                </a:lnTo>
                <a:lnTo>
                  <a:pt x="8066" y="148636"/>
                </a:lnTo>
                <a:lnTo>
                  <a:pt x="9279" y="149060"/>
                </a:lnTo>
                <a:lnTo>
                  <a:pt x="10552" y="149424"/>
                </a:lnTo>
                <a:lnTo>
                  <a:pt x="11826" y="149606"/>
                </a:lnTo>
                <a:lnTo>
                  <a:pt x="13220" y="149667"/>
                </a:lnTo>
                <a:lnTo>
                  <a:pt x="272288" y="149667"/>
                </a:lnTo>
                <a:lnTo>
                  <a:pt x="272288" y="149667"/>
                </a:lnTo>
                <a:lnTo>
                  <a:pt x="273682" y="149606"/>
                </a:lnTo>
                <a:lnTo>
                  <a:pt x="274956" y="149424"/>
                </a:lnTo>
                <a:lnTo>
                  <a:pt x="276229" y="149060"/>
                </a:lnTo>
                <a:lnTo>
                  <a:pt x="277442" y="148636"/>
                </a:lnTo>
                <a:lnTo>
                  <a:pt x="278594" y="148090"/>
                </a:lnTo>
                <a:lnTo>
                  <a:pt x="279686" y="147423"/>
                </a:lnTo>
                <a:lnTo>
                  <a:pt x="280717" y="146635"/>
                </a:lnTo>
                <a:lnTo>
                  <a:pt x="281627" y="145786"/>
                </a:lnTo>
                <a:lnTo>
                  <a:pt x="282476" y="144876"/>
                </a:lnTo>
                <a:lnTo>
                  <a:pt x="283264" y="143845"/>
                </a:lnTo>
                <a:lnTo>
                  <a:pt x="283931" y="142753"/>
                </a:lnTo>
                <a:lnTo>
                  <a:pt x="284477" y="141601"/>
                </a:lnTo>
                <a:lnTo>
                  <a:pt x="284901" y="140388"/>
                </a:lnTo>
                <a:lnTo>
                  <a:pt x="285265" y="139115"/>
                </a:lnTo>
                <a:lnTo>
                  <a:pt x="285447" y="137841"/>
                </a:lnTo>
                <a:lnTo>
                  <a:pt x="285508" y="136447"/>
                </a:lnTo>
                <a:lnTo>
                  <a:pt x="285508" y="32626"/>
                </a:lnTo>
              </a:path>
            </a:pathLst>
          </a:custGeom>
          <a:noFill/>
          <a:ln w="19050" cap="flat" cmpd="sng">
            <a:solidFill>
              <a:schemeClr val="dk1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20;p4"/>
          <p:cNvSpPr txBox="1">
            <a:spLocks noGrp="1"/>
          </p:cNvSpPr>
          <p:nvPr>
            <p:ph type="ctrTitle"/>
          </p:nvPr>
        </p:nvSpPr>
        <p:spPr>
          <a:xfrm>
            <a:off x="914400" y="3635123"/>
            <a:ext cx="10363200" cy="15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subTitle" idx="1"/>
          </p:nvPr>
        </p:nvSpPr>
        <p:spPr>
          <a:xfrm>
            <a:off x="914400" y="5107537"/>
            <a:ext cx="10363200" cy="10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035100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>
            <a:spLocks noGrp="1"/>
          </p:cNvSpPr>
          <p:nvPr>
            <p:ph type="sldNum" idx="12"/>
          </p:nvPr>
        </p:nvSpPr>
        <p:spPr>
          <a:xfrm>
            <a:off x="11472533" y="6120400"/>
            <a:ext cx="719600" cy="73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4" name="Google Shape;24;p5"/>
          <p:cNvSpPr/>
          <p:nvPr/>
        </p:nvSpPr>
        <p:spPr>
          <a:xfrm>
            <a:off x="520981" y="506503"/>
            <a:ext cx="11150039" cy="5844995"/>
          </a:xfrm>
          <a:custGeom>
            <a:avLst/>
            <a:gdLst/>
            <a:ahLst/>
            <a:cxnLst/>
            <a:rect l="l" t="t" r="r" b="b"/>
            <a:pathLst>
              <a:path w="285508" h="149667" fill="none" extrusionOk="0">
                <a:moveTo>
                  <a:pt x="252882" y="0"/>
                </a:moveTo>
                <a:lnTo>
                  <a:pt x="13220" y="0"/>
                </a:lnTo>
                <a:lnTo>
                  <a:pt x="13220" y="0"/>
                </a:lnTo>
                <a:lnTo>
                  <a:pt x="11826" y="61"/>
                </a:lnTo>
                <a:lnTo>
                  <a:pt x="10552" y="243"/>
                </a:lnTo>
                <a:lnTo>
                  <a:pt x="9279" y="607"/>
                </a:lnTo>
                <a:lnTo>
                  <a:pt x="8066" y="1031"/>
                </a:lnTo>
                <a:lnTo>
                  <a:pt x="6914" y="1577"/>
                </a:lnTo>
                <a:lnTo>
                  <a:pt x="5822" y="2244"/>
                </a:lnTo>
                <a:lnTo>
                  <a:pt x="4791" y="3032"/>
                </a:lnTo>
                <a:lnTo>
                  <a:pt x="3881" y="3881"/>
                </a:lnTo>
                <a:lnTo>
                  <a:pt x="3032" y="4791"/>
                </a:lnTo>
                <a:lnTo>
                  <a:pt x="2244" y="5822"/>
                </a:lnTo>
                <a:lnTo>
                  <a:pt x="1577" y="6914"/>
                </a:lnTo>
                <a:lnTo>
                  <a:pt x="1031" y="8066"/>
                </a:lnTo>
                <a:lnTo>
                  <a:pt x="607" y="9279"/>
                </a:lnTo>
                <a:lnTo>
                  <a:pt x="243" y="10552"/>
                </a:lnTo>
                <a:lnTo>
                  <a:pt x="61" y="11826"/>
                </a:lnTo>
                <a:lnTo>
                  <a:pt x="0" y="13220"/>
                </a:lnTo>
                <a:lnTo>
                  <a:pt x="0" y="136447"/>
                </a:lnTo>
                <a:lnTo>
                  <a:pt x="0" y="136447"/>
                </a:lnTo>
                <a:lnTo>
                  <a:pt x="61" y="137841"/>
                </a:lnTo>
                <a:lnTo>
                  <a:pt x="243" y="139115"/>
                </a:lnTo>
                <a:lnTo>
                  <a:pt x="607" y="140388"/>
                </a:lnTo>
                <a:lnTo>
                  <a:pt x="1031" y="141601"/>
                </a:lnTo>
                <a:lnTo>
                  <a:pt x="1577" y="142753"/>
                </a:lnTo>
                <a:lnTo>
                  <a:pt x="2244" y="143845"/>
                </a:lnTo>
                <a:lnTo>
                  <a:pt x="3032" y="144876"/>
                </a:lnTo>
                <a:lnTo>
                  <a:pt x="3881" y="145786"/>
                </a:lnTo>
                <a:lnTo>
                  <a:pt x="4791" y="146635"/>
                </a:lnTo>
                <a:lnTo>
                  <a:pt x="5822" y="147423"/>
                </a:lnTo>
                <a:lnTo>
                  <a:pt x="6914" y="148090"/>
                </a:lnTo>
                <a:lnTo>
                  <a:pt x="8066" y="148636"/>
                </a:lnTo>
                <a:lnTo>
                  <a:pt x="9279" y="149060"/>
                </a:lnTo>
                <a:lnTo>
                  <a:pt x="10552" y="149424"/>
                </a:lnTo>
                <a:lnTo>
                  <a:pt x="11826" y="149606"/>
                </a:lnTo>
                <a:lnTo>
                  <a:pt x="13220" y="149667"/>
                </a:lnTo>
                <a:lnTo>
                  <a:pt x="272288" y="149667"/>
                </a:lnTo>
                <a:lnTo>
                  <a:pt x="272288" y="149667"/>
                </a:lnTo>
                <a:lnTo>
                  <a:pt x="273682" y="149606"/>
                </a:lnTo>
                <a:lnTo>
                  <a:pt x="274956" y="149424"/>
                </a:lnTo>
                <a:lnTo>
                  <a:pt x="276229" y="149060"/>
                </a:lnTo>
                <a:lnTo>
                  <a:pt x="277442" y="148636"/>
                </a:lnTo>
                <a:lnTo>
                  <a:pt x="278594" y="148090"/>
                </a:lnTo>
                <a:lnTo>
                  <a:pt x="279686" y="147423"/>
                </a:lnTo>
                <a:lnTo>
                  <a:pt x="280717" y="146635"/>
                </a:lnTo>
                <a:lnTo>
                  <a:pt x="281627" y="145786"/>
                </a:lnTo>
                <a:lnTo>
                  <a:pt x="282476" y="144876"/>
                </a:lnTo>
                <a:lnTo>
                  <a:pt x="283264" y="143845"/>
                </a:lnTo>
                <a:lnTo>
                  <a:pt x="283931" y="142753"/>
                </a:lnTo>
                <a:lnTo>
                  <a:pt x="284477" y="141601"/>
                </a:lnTo>
                <a:lnTo>
                  <a:pt x="284901" y="140388"/>
                </a:lnTo>
                <a:lnTo>
                  <a:pt x="285265" y="139115"/>
                </a:lnTo>
                <a:lnTo>
                  <a:pt x="285447" y="137841"/>
                </a:lnTo>
                <a:lnTo>
                  <a:pt x="285508" y="136447"/>
                </a:lnTo>
                <a:lnTo>
                  <a:pt x="285508" y="32626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875321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solidFill>
          <a:schemeClr val="accen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520981" y="506503"/>
            <a:ext cx="11150039" cy="5844995"/>
          </a:xfrm>
          <a:custGeom>
            <a:avLst/>
            <a:gdLst/>
            <a:ahLst/>
            <a:cxnLst/>
            <a:rect l="l" t="t" r="r" b="b"/>
            <a:pathLst>
              <a:path w="285508" h="149667" fill="none" extrusionOk="0">
                <a:moveTo>
                  <a:pt x="252882" y="0"/>
                </a:moveTo>
                <a:lnTo>
                  <a:pt x="13220" y="0"/>
                </a:lnTo>
                <a:lnTo>
                  <a:pt x="13220" y="0"/>
                </a:lnTo>
                <a:lnTo>
                  <a:pt x="11826" y="61"/>
                </a:lnTo>
                <a:lnTo>
                  <a:pt x="10552" y="243"/>
                </a:lnTo>
                <a:lnTo>
                  <a:pt x="9279" y="607"/>
                </a:lnTo>
                <a:lnTo>
                  <a:pt x="8066" y="1031"/>
                </a:lnTo>
                <a:lnTo>
                  <a:pt x="6914" y="1577"/>
                </a:lnTo>
                <a:lnTo>
                  <a:pt x="5822" y="2244"/>
                </a:lnTo>
                <a:lnTo>
                  <a:pt x="4791" y="3032"/>
                </a:lnTo>
                <a:lnTo>
                  <a:pt x="3881" y="3881"/>
                </a:lnTo>
                <a:lnTo>
                  <a:pt x="3032" y="4791"/>
                </a:lnTo>
                <a:lnTo>
                  <a:pt x="2244" y="5822"/>
                </a:lnTo>
                <a:lnTo>
                  <a:pt x="1577" y="6914"/>
                </a:lnTo>
                <a:lnTo>
                  <a:pt x="1031" y="8066"/>
                </a:lnTo>
                <a:lnTo>
                  <a:pt x="607" y="9279"/>
                </a:lnTo>
                <a:lnTo>
                  <a:pt x="243" y="10552"/>
                </a:lnTo>
                <a:lnTo>
                  <a:pt x="61" y="11826"/>
                </a:lnTo>
                <a:lnTo>
                  <a:pt x="0" y="13220"/>
                </a:lnTo>
                <a:lnTo>
                  <a:pt x="0" y="136447"/>
                </a:lnTo>
                <a:lnTo>
                  <a:pt x="0" y="136447"/>
                </a:lnTo>
                <a:lnTo>
                  <a:pt x="61" y="137841"/>
                </a:lnTo>
                <a:lnTo>
                  <a:pt x="243" y="139115"/>
                </a:lnTo>
                <a:lnTo>
                  <a:pt x="607" y="140388"/>
                </a:lnTo>
                <a:lnTo>
                  <a:pt x="1031" y="141601"/>
                </a:lnTo>
                <a:lnTo>
                  <a:pt x="1577" y="142753"/>
                </a:lnTo>
                <a:lnTo>
                  <a:pt x="2244" y="143845"/>
                </a:lnTo>
                <a:lnTo>
                  <a:pt x="3032" y="144876"/>
                </a:lnTo>
                <a:lnTo>
                  <a:pt x="3881" y="145786"/>
                </a:lnTo>
                <a:lnTo>
                  <a:pt x="4791" y="146635"/>
                </a:lnTo>
                <a:lnTo>
                  <a:pt x="5822" y="147423"/>
                </a:lnTo>
                <a:lnTo>
                  <a:pt x="6914" y="148090"/>
                </a:lnTo>
                <a:lnTo>
                  <a:pt x="8066" y="148636"/>
                </a:lnTo>
                <a:lnTo>
                  <a:pt x="9279" y="149060"/>
                </a:lnTo>
                <a:lnTo>
                  <a:pt x="10552" y="149424"/>
                </a:lnTo>
                <a:lnTo>
                  <a:pt x="11826" y="149606"/>
                </a:lnTo>
                <a:lnTo>
                  <a:pt x="13220" y="149667"/>
                </a:lnTo>
                <a:lnTo>
                  <a:pt x="272288" y="149667"/>
                </a:lnTo>
                <a:lnTo>
                  <a:pt x="272288" y="149667"/>
                </a:lnTo>
                <a:lnTo>
                  <a:pt x="273682" y="149606"/>
                </a:lnTo>
                <a:lnTo>
                  <a:pt x="274956" y="149424"/>
                </a:lnTo>
                <a:lnTo>
                  <a:pt x="276229" y="149060"/>
                </a:lnTo>
                <a:lnTo>
                  <a:pt x="277442" y="148636"/>
                </a:lnTo>
                <a:lnTo>
                  <a:pt x="278594" y="148090"/>
                </a:lnTo>
                <a:lnTo>
                  <a:pt x="279686" y="147423"/>
                </a:lnTo>
                <a:lnTo>
                  <a:pt x="280717" y="146635"/>
                </a:lnTo>
                <a:lnTo>
                  <a:pt x="281627" y="145786"/>
                </a:lnTo>
                <a:lnTo>
                  <a:pt x="282476" y="144876"/>
                </a:lnTo>
                <a:lnTo>
                  <a:pt x="283264" y="143845"/>
                </a:lnTo>
                <a:lnTo>
                  <a:pt x="283931" y="142753"/>
                </a:lnTo>
                <a:lnTo>
                  <a:pt x="284477" y="141601"/>
                </a:lnTo>
                <a:lnTo>
                  <a:pt x="284901" y="140388"/>
                </a:lnTo>
                <a:lnTo>
                  <a:pt x="285265" y="139115"/>
                </a:lnTo>
                <a:lnTo>
                  <a:pt x="285447" y="137841"/>
                </a:lnTo>
                <a:lnTo>
                  <a:pt x="285508" y="136447"/>
                </a:lnTo>
                <a:lnTo>
                  <a:pt x="285508" y="32626"/>
                </a:lnTo>
              </a:path>
            </a:pathLst>
          </a:custGeom>
          <a:noFill/>
          <a:ln w="19050" cap="flat" cmpd="sng">
            <a:solidFill>
              <a:schemeClr val="lt1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914400" y="4382951"/>
            <a:ext cx="10363200" cy="154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091389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Subtitle">
    <p:bg>
      <p:bgPr>
        <a:solidFill>
          <a:schemeClr val="accent1"/>
        </a:solid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"/>
          <p:cNvSpPr/>
          <p:nvPr/>
        </p:nvSpPr>
        <p:spPr>
          <a:xfrm>
            <a:off x="520981" y="506503"/>
            <a:ext cx="11150039" cy="5844995"/>
          </a:xfrm>
          <a:custGeom>
            <a:avLst/>
            <a:gdLst/>
            <a:ahLst/>
            <a:cxnLst/>
            <a:rect l="l" t="t" r="r" b="b"/>
            <a:pathLst>
              <a:path w="285508" h="149667" fill="none" extrusionOk="0">
                <a:moveTo>
                  <a:pt x="252882" y="0"/>
                </a:moveTo>
                <a:lnTo>
                  <a:pt x="13220" y="0"/>
                </a:lnTo>
                <a:lnTo>
                  <a:pt x="13220" y="0"/>
                </a:lnTo>
                <a:lnTo>
                  <a:pt x="11826" y="61"/>
                </a:lnTo>
                <a:lnTo>
                  <a:pt x="10552" y="243"/>
                </a:lnTo>
                <a:lnTo>
                  <a:pt x="9279" y="607"/>
                </a:lnTo>
                <a:lnTo>
                  <a:pt x="8066" y="1031"/>
                </a:lnTo>
                <a:lnTo>
                  <a:pt x="6914" y="1577"/>
                </a:lnTo>
                <a:lnTo>
                  <a:pt x="5822" y="2244"/>
                </a:lnTo>
                <a:lnTo>
                  <a:pt x="4791" y="3032"/>
                </a:lnTo>
                <a:lnTo>
                  <a:pt x="3881" y="3881"/>
                </a:lnTo>
                <a:lnTo>
                  <a:pt x="3032" y="4791"/>
                </a:lnTo>
                <a:lnTo>
                  <a:pt x="2244" y="5822"/>
                </a:lnTo>
                <a:lnTo>
                  <a:pt x="1577" y="6914"/>
                </a:lnTo>
                <a:lnTo>
                  <a:pt x="1031" y="8066"/>
                </a:lnTo>
                <a:lnTo>
                  <a:pt x="607" y="9279"/>
                </a:lnTo>
                <a:lnTo>
                  <a:pt x="243" y="10552"/>
                </a:lnTo>
                <a:lnTo>
                  <a:pt x="61" y="11826"/>
                </a:lnTo>
                <a:lnTo>
                  <a:pt x="0" y="13220"/>
                </a:lnTo>
                <a:lnTo>
                  <a:pt x="0" y="136447"/>
                </a:lnTo>
                <a:lnTo>
                  <a:pt x="0" y="136447"/>
                </a:lnTo>
                <a:lnTo>
                  <a:pt x="61" y="137841"/>
                </a:lnTo>
                <a:lnTo>
                  <a:pt x="243" y="139115"/>
                </a:lnTo>
                <a:lnTo>
                  <a:pt x="607" y="140388"/>
                </a:lnTo>
                <a:lnTo>
                  <a:pt x="1031" y="141601"/>
                </a:lnTo>
                <a:lnTo>
                  <a:pt x="1577" y="142753"/>
                </a:lnTo>
                <a:lnTo>
                  <a:pt x="2244" y="143845"/>
                </a:lnTo>
                <a:lnTo>
                  <a:pt x="3032" y="144876"/>
                </a:lnTo>
                <a:lnTo>
                  <a:pt x="3881" y="145786"/>
                </a:lnTo>
                <a:lnTo>
                  <a:pt x="4791" y="146635"/>
                </a:lnTo>
                <a:lnTo>
                  <a:pt x="5822" y="147423"/>
                </a:lnTo>
                <a:lnTo>
                  <a:pt x="6914" y="148090"/>
                </a:lnTo>
                <a:lnTo>
                  <a:pt x="8066" y="148636"/>
                </a:lnTo>
                <a:lnTo>
                  <a:pt x="9279" y="149060"/>
                </a:lnTo>
                <a:lnTo>
                  <a:pt x="10552" y="149424"/>
                </a:lnTo>
                <a:lnTo>
                  <a:pt x="11826" y="149606"/>
                </a:lnTo>
                <a:lnTo>
                  <a:pt x="13220" y="149667"/>
                </a:lnTo>
                <a:lnTo>
                  <a:pt x="272288" y="149667"/>
                </a:lnTo>
                <a:lnTo>
                  <a:pt x="272288" y="149667"/>
                </a:lnTo>
                <a:lnTo>
                  <a:pt x="273682" y="149606"/>
                </a:lnTo>
                <a:lnTo>
                  <a:pt x="274956" y="149424"/>
                </a:lnTo>
                <a:lnTo>
                  <a:pt x="276229" y="149060"/>
                </a:lnTo>
                <a:lnTo>
                  <a:pt x="277442" y="148636"/>
                </a:lnTo>
                <a:lnTo>
                  <a:pt x="278594" y="148090"/>
                </a:lnTo>
                <a:lnTo>
                  <a:pt x="279686" y="147423"/>
                </a:lnTo>
                <a:lnTo>
                  <a:pt x="280717" y="146635"/>
                </a:lnTo>
                <a:lnTo>
                  <a:pt x="281627" y="145786"/>
                </a:lnTo>
                <a:lnTo>
                  <a:pt x="282476" y="144876"/>
                </a:lnTo>
                <a:lnTo>
                  <a:pt x="283264" y="143845"/>
                </a:lnTo>
                <a:lnTo>
                  <a:pt x="283931" y="142753"/>
                </a:lnTo>
                <a:lnTo>
                  <a:pt x="284477" y="141601"/>
                </a:lnTo>
                <a:lnTo>
                  <a:pt x="284901" y="140388"/>
                </a:lnTo>
                <a:lnTo>
                  <a:pt x="285265" y="139115"/>
                </a:lnTo>
                <a:lnTo>
                  <a:pt x="285447" y="137841"/>
                </a:lnTo>
                <a:lnTo>
                  <a:pt x="285508" y="136447"/>
                </a:lnTo>
                <a:lnTo>
                  <a:pt x="285508" y="32626"/>
                </a:lnTo>
              </a:path>
            </a:pathLst>
          </a:custGeom>
          <a:noFill/>
          <a:ln w="19050" cap="flat" cmpd="sng">
            <a:solidFill>
              <a:schemeClr val="dk1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4" name="Google Shape;14;p3"/>
          <p:cNvSpPr txBox="1">
            <a:spLocks noGrp="1"/>
          </p:cNvSpPr>
          <p:nvPr>
            <p:ph type="ctrTitle"/>
          </p:nvPr>
        </p:nvSpPr>
        <p:spPr>
          <a:xfrm>
            <a:off x="914400" y="3635123"/>
            <a:ext cx="10363200" cy="154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ubTitle" idx="1"/>
          </p:nvPr>
        </p:nvSpPr>
        <p:spPr>
          <a:xfrm>
            <a:off x="914400" y="5107537"/>
            <a:ext cx="10363200" cy="10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142471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 + 2 columns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/>
          <p:nvPr/>
        </p:nvSpPr>
        <p:spPr>
          <a:xfrm>
            <a:off x="520981" y="506503"/>
            <a:ext cx="11150039" cy="5844995"/>
          </a:xfrm>
          <a:custGeom>
            <a:avLst/>
            <a:gdLst/>
            <a:ahLst/>
            <a:cxnLst/>
            <a:rect l="l" t="t" r="r" b="b"/>
            <a:pathLst>
              <a:path w="285508" h="149667" fill="none" extrusionOk="0">
                <a:moveTo>
                  <a:pt x="252882" y="0"/>
                </a:moveTo>
                <a:lnTo>
                  <a:pt x="13220" y="0"/>
                </a:lnTo>
                <a:lnTo>
                  <a:pt x="13220" y="0"/>
                </a:lnTo>
                <a:lnTo>
                  <a:pt x="11826" y="61"/>
                </a:lnTo>
                <a:lnTo>
                  <a:pt x="10552" y="243"/>
                </a:lnTo>
                <a:lnTo>
                  <a:pt x="9279" y="607"/>
                </a:lnTo>
                <a:lnTo>
                  <a:pt x="8066" y="1031"/>
                </a:lnTo>
                <a:lnTo>
                  <a:pt x="6914" y="1577"/>
                </a:lnTo>
                <a:lnTo>
                  <a:pt x="5822" y="2244"/>
                </a:lnTo>
                <a:lnTo>
                  <a:pt x="4791" y="3032"/>
                </a:lnTo>
                <a:lnTo>
                  <a:pt x="3881" y="3881"/>
                </a:lnTo>
                <a:lnTo>
                  <a:pt x="3032" y="4791"/>
                </a:lnTo>
                <a:lnTo>
                  <a:pt x="2244" y="5822"/>
                </a:lnTo>
                <a:lnTo>
                  <a:pt x="1577" y="6914"/>
                </a:lnTo>
                <a:lnTo>
                  <a:pt x="1031" y="8066"/>
                </a:lnTo>
                <a:lnTo>
                  <a:pt x="607" y="9279"/>
                </a:lnTo>
                <a:lnTo>
                  <a:pt x="243" y="10552"/>
                </a:lnTo>
                <a:lnTo>
                  <a:pt x="61" y="11826"/>
                </a:lnTo>
                <a:lnTo>
                  <a:pt x="0" y="13220"/>
                </a:lnTo>
                <a:lnTo>
                  <a:pt x="0" y="136447"/>
                </a:lnTo>
                <a:lnTo>
                  <a:pt x="0" y="136447"/>
                </a:lnTo>
                <a:lnTo>
                  <a:pt x="61" y="137841"/>
                </a:lnTo>
                <a:lnTo>
                  <a:pt x="243" y="139115"/>
                </a:lnTo>
                <a:lnTo>
                  <a:pt x="607" y="140388"/>
                </a:lnTo>
                <a:lnTo>
                  <a:pt x="1031" y="141601"/>
                </a:lnTo>
                <a:lnTo>
                  <a:pt x="1577" y="142753"/>
                </a:lnTo>
                <a:lnTo>
                  <a:pt x="2244" y="143845"/>
                </a:lnTo>
                <a:lnTo>
                  <a:pt x="3032" y="144876"/>
                </a:lnTo>
                <a:lnTo>
                  <a:pt x="3881" y="145786"/>
                </a:lnTo>
                <a:lnTo>
                  <a:pt x="4791" y="146635"/>
                </a:lnTo>
                <a:lnTo>
                  <a:pt x="5822" y="147423"/>
                </a:lnTo>
                <a:lnTo>
                  <a:pt x="6914" y="148090"/>
                </a:lnTo>
                <a:lnTo>
                  <a:pt x="8066" y="148636"/>
                </a:lnTo>
                <a:lnTo>
                  <a:pt x="9279" y="149060"/>
                </a:lnTo>
                <a:lnTo>
                  <a:pt x="10552" y="149424"/>
                </a:lnTo>
                <a:lnTo>
                  <a:pt x="11826" y="149606"/>
                </a:lnTo>
                <a:lnTo>
                  <a:pt x="13220" y="149667"/>
                </a:lnTo>
                <a:lnTo>
                  <a:pt x="272288" y="149667"/>
                </a:lnTo>
                <a:lnTo>
                  <a:pt x="272288" y="149667"/>
                </a:lnTo>
                <a:lnTo>
                  <a:pt x="273682" y="149606"/>
                </a:lnTo>
                <a:lnTo>
                  <a:pt x="274956" y="149424"/>
                </a:lnTo>
                <a:lnTo>
                  <a:pt x="276229" y="149060"/>
                </a:lnTo>
                <a:lnTo>
                  <a:pt x="277442" y="148636"/>
                </a:lnTo>
                <a:lnTo>
                  <a:pt x="278594" y="148090"/>
                </a:lnTo>
                <a:lnTo>
                  <a:pt x="279686" y="147423"/>
                </a:lnTo>
                <a:lnTo>
                  <a:pt x="280717" y="146635"/>
                </a:lnTo>
                <a:lnTo>
                  <a:pt x="281627" y="145786"/>
                </a:lnTo>
                <a:lnTo>
                  <a:pt x="282476" y="144876"/>
                </a:lnTo>
                <a:lnTo>
                  <a:pt x="283264" y="143845"/>
                </a:lnTo>
                <a:lnTo>
                  <a:pt x="283931" y="142753"/>
                </a:lnTo>
                <a:lnTo>
                  <a:pt x="284477" y="141601"/>
                </a:lnTo>
                <a:lnTo>
                  <a:pt x="284901" y="140388"/>
                </a:lnTo>
                <a:lnTo>
                  <a:pt x="285265" y="139115"/>
                </a:lnTo>
                <a:lnTo>
                  <a:pt x="285447" y="137841"/>
                </a:lnTo>
                <a:lnTo>
                  <a:pt x="285508" y="136447"/>
                </a:lnTo>
                <a:lnTo>
                  <a:pt x="285508" y="32626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8" name="Google Shape;28;p6"/>
          <p:cNvSpPr txBox="1">
            <a:spLocks noGrp="1"/>
          </p:cNvSpPr>
          <p:nvPr>
            <p:ph type="title"/>
          </p:nvPr>
        </p:nvSpPr>
        <p:spPr>
          <a:xfrm>
            <a:off x="1229333" y="1189033"/>
            <a:ext cx="9154800" cy="114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body" idx="1"/>
          </p:nvPr>
        </p:nvSpPr>
        <p:spPr>
          <a:xfrm>
            <a:off x="1229333" y="2516504"/>
            <a:ext cx="4724400" cy="403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>
              <a:spcBef>
                <a:spcPts val="80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57189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828754" lvl="2" indent="-457189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2438339" lvl="3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3047924" lvl="4" indent="-457189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3657509" lvl="5" indent="-457189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4267093" lvl="6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4876678" lvl="7" indent="-457189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5486263" lvl="8" indent="-457189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body" idx="2"/>
          </p:nvPr>
        </p:nvSpPr>
        <p:spPr>
          <a:xfrm>
            <a:off x="6238249" y="2516504"/>
            <a:ext cx="4724400" cy="403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>
              <a:spcBef>
                <a:spcPts val="80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57189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828754" lvl="2" indent="-457189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2438339" lvl="3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3047924" lvl="4" indent="-457189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3657509" lvl="5" indent="-457189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4267093" lvl="6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4876678" lvl="7" indent="-457189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5486263" lvl="8" indent="-457189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sldNum" idx="12"/>
          </p:nvPr>
        </p:nvSpPr>
        <p:spPr>
          <a:xfrm>
            <a:off x="11472533" y="6120400"/>
            <a:ext cx="719600" cy="73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8946001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1"/>
          <p:cNvSpPr txBox="1">
            <a:spLocks noGrp="1"/>
          </p:cNvSpPr>
          <p:nvPr>
            <p:ph type="sldNum" idx="12"/>
          </p:nvPr>
        </p:nvSpPr>
        <p:spPr>
          <a:xfrm>
            <a:off x="11472533" y="6120400"/>
            <a:ext cx="719600" cy="73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sp>
        <p:nvSpPr>
          <p:cNvPr id="53" name="Google Shape;53;p11"/>
          <p:cNvSpPr/>
          <p:nvPr/>
        </p:nvSpPr>
        <p:spPr>
          <a:xfrm>
            <a:off x="520981" y="506503"/>
            <a:ext cx="11150039" cy="5844995"/>
          </a:xfrm>
          <a:custGeom>
            <a:avLst/>
            <a:gdLst/>
            <a:ahLst/>
            <a:cxnLst/>
            <a:rect l="l" t="t" r="r" b="b"/>
            <a:pathLst>
              <a:path w="285508" h="149667" fill="none" extrusionOk="0">
                <a:moveTo>
                  <a:pt x="252882" y="0"/>
                </a:moveTo>
                <a:lnTo>
                  <a:pt x="13220" y="0"/>
                </a:lnTo>
                <a:lnTo>
                  <a:pt x="13220" y="0"/>
                </a:lnTo>
                <a:lnTo>
                  <a:pt x="11826" y="61"/>
                </a:lnTo>
                <a:lnTo>
                  <a:pt x="10552" y="243"/>
                </a:lnTo>
                <a:lnTo>
                  <a:pt x="9279" y="607"/>
                </a:lnTo>
                <a:lnTo>
                  <a:pt x="8066" y="1031"/>
                </a:lnTo>
                <a:lnTo>
                  <a:pt x="6914" y="1577"/>
                </a:lnTo>
                <a:lnTo>
                  <a:pt x="5822" y="2244"/>
                </a:lnTo>
                <a:lnTo>
                  <a:pt x="4791" y="3032"/>
                </a:lnTo>
                <a:lnTo>
                  <a:pt x="3881" y="3881"/>
                </a:lnTo>
                <a:lnTo>
                  <a:pt x="3032" y="4791"/>
                </a:lnTo>
                <a:lnTo>
                  <a:pt x="2244" y="5822"/>
                </a:lnTo>
                <a:lnTo>
                  <a:pt x="1577" y="6914"/>
                </a:lnTo>
                <a:lnTo>
                  <a:pt x="1031" y="8066"/>
                </a:lnTo>
                <a:lnTo>
                  <a:pt x="607" y="9279"/>
                </a:lnTo>
                <a:lnTo>
                  <a:pt x="243" y="10552"/>
                </a:lnTo>
                <a:lnTo>
                  <a:pt x="61" y="11826"/>
                </a:lnTo>
                <a:lnTo>
                  <a:pt x="0" y="13220"/>
                </a:lnTo>
                <a:lnTo>
                  <a:pt x="0" y="136447"/>
                </a:lnTo>
                <a:lnTo>
                  <a:pt x="0" y="136447"/>
                </a:lnTo>
                <a:lnTo>
                  <a:pt x="61" y="137841"/>
                </a:lnTo>
                <a:lnTo>
                  <a:pt x="243" y="139115"/>
                </a:lnTo>
                <a:lnTo>
                  <a:pt x="607" y="140388"/>
                </a:lnTo>
                <a:lnTo>
                  <a:pt x="1031" y="141601"/>
                </a:lnTo>
                <a:lnTo>
                  <a:pt x="1577" y="142753"/>
                </a:lnTo>
                <a:lnTo>
                  <a:pt x="2244" y="143845"/>
                </a:lnTo>
                <a:lnTo>
                  <a:pt x="3032" y="144876"/>
                </a:lnTo>
                <a:lnTo>
                  <a:pt x="3881" y="145786"/>
                </a:lnTo>
                <a:lnTo>
                  <a:pt x="4791" y="146635"/>
                </a:lnTo>
                <a:lnTo>
                  <a:pt x="5822" y="147423"/>
                </a:lnTo>
                <a:lnTo>
                  <a:pt x="6914" y="148090"/>
                </a:lnTo>
                <a:lnTo>
                  <a:pt x="8066" y="148636"/>
                </a:lnTo>
                <a:lnTo>
                  <a:pt x="9279" y="149060"/>
                </a:lnTo>
                <a:lnTo>
                  <a:pt x="10552" y="149424"/>
                </a:lnTo>
                <a:lnTo>
                  <a:pt x="11826" y="149606"/>
                </a:lnTo>
                <a:lnTo>
                  <a:pt x="13220" y="149667"/>
                </a:lnTo>
                <a:lnTo>
                  <a:pt x="272288" y="149667"/>
                </a:lnTo>
                <a:lnTo>
                  <a:pt x="272288" y="149667"/>
                </a:lnTo>
                <a:lnTo>
                  <a:pt x="273682" y="149606"/>
                </a:lnTo>
                <a:lnTo>
                  <a:pt x="274956" y="149424"/>
                </a:lnTo>
                <a:lnTo>
                  <a:pt x="276229" y="149060"/>
                </a:lnTo>
                <a:lnTo>
                  <a:pt x="277442" y="148636"/>
                </a:lnTo>
                <a:lnTo>
                  <a:pt x="278594" y="148090"/>
                </a:lnTo>
                <a:lnTo>
                  <a:pt x="279686" y="147423"/>
                </a:lnTo>
                <a:lnTo>
                  <a:pt x="280717" y="146635"/>
                </a:lnTo>
                <a:lnTo>
                  <a:pt x="281627" y="145786"/>
                </a:lnTo>
                <a:lnTo>
                  <a:pt x="282476" y="144876"/>
                </a:lnTo>
                <a:lnTo>
                  <a:pt x="283264" y="143845"/>
                </a:lnTo>
                <a:lnTo>
                  <a:pt x="283931" y="142753"/>
                </a:lnTo>
                <a:lnTo>
                  <a:pt x="284477" y="141601"/>
                </a:lnTo>
                <a:lnTo>
                  <a:pt x="284901" y="140388"/>
                </a:lnTo>
                <a:lnTo>
                  <a:pt x="285265" y="139115"/>
                </a:lnTo>
                <a:lnTo>
                  <a:pt x="285447" y="137841"/>
                </a:lnTo>
                <a:lnTo>
                  <a:pt x="285508" y="136447"/>
                </a:lnTo>
                <a:lnTo>
                  <a:pt x="285508" y="32626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1348163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FCE525-8E35-41BE-9897-282CAE331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AE342E-6551-401B-ACAB-776F99E8B7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3CBEFC-3C28-4F76-B5D8-1EDDA86C2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CE6BB-DA5B-4993-95D2-D30C85278048}" type="datetimeFigureOut">
              <a:rPr lang="en-GB" smtClean="0"/>
              <a:t>09/01/2025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A3C05A-8FDC-4D6A-AB3B-6BC711B55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808B1E-4854-4102-84AB-AE07B1815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CC17A-1A2A-42E9-B0D0-F928858CB1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46404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solidFill>
          <a:schemeClr val="accen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7"/>
          <p:cNvSpPr/>
          <p:nvPr/>
        </p:nvSpPr>
        <p:spPr>
          <a:xfrm>
            <a:off x="520981" y="506503"/>
            <a:ext cx="11150039" cy="5844995"/>
          </a:xfrm>
          <a:custGeom>
            <a:avLst/>
            <a:gdLst/>
            <a:ahLst/>
            <a:cxnLst/>
            <a:rect l="l" t="t" r="r" b="b"/>
            <a:pathLst>
              <a:path w="285508" h="149667" fill="none" extrusionOk="0">
                <a:moveTo>
                  <a:pt x="252882" y="0"/>
                </a:moveTo>
                <a:lnTo>
                  <a:pt x="13220" y="0"/>
                </a:lnTo>
                <a:lnTo>
                  <a:pt x="13220" y="0"/>
                </a:lnTo>
                <a:lnTo>
                  <a:pt x="11826" y="61"/>
                </a:lnTo>
                <a:lnTo>
                  <a:pt x="10552" y="243"/>
                </a:lnTo>
                <a:lnTo>
                  <a:pt x="9279" y="607"/>
                </a:lnTo>
                <a:lnTo>
                  <a:pt x="8066" y="1031"/>
                </a:lnTo>
                <a:lnTo>
                  <a:pt x="6914" y="1577"/>
                </a:lnTo>
                <a:lnTo>
                  <a:pt x="5822" y="2244"/>
                </a:lnTo>
                <a:lnTo>
                  <a:pt x="4791" y="3032"/>
                </a:lnTo>
                <a:lnTo>
                  <a:pt x="3881" y="3881"/>
                </a:lnTo>
                <a:lnTo>
                  <a:pt x="3032" y="4791"/>
                </a:lnTo>
                <a:lnTo>
                  <a:pt x="2244" y="5822"/>
                </a:lnTo>
                <a:lnTo>
                  <a:pt x="1577" y="6914"/>
                </a:lnTo>
                <a:lnTo>
                  <a:pt x="1031" y="8066"/>
                </a:lnTo>
                <a:lnTo>
                  <a:pt x="607" y="9279"/>
                </a:lnTo>
                <a:lnTo>
                  <a:pt x="243" y="10552"/>
                </a:lnTo>
                <a:lnTo>
                  <a:pt x="61" y="11826"/>
                </a:lnTo>
                <a:lnTo>
                  <a:pt x="0" y="13220"/>
                </a:lnTo>
                <a:lnTo>
                  <a:pt x="0" y="136447"/>
                </a:lnTo>
                <a:lnTo>
                  <a:pt x="0" y="136447"/>
                </a:lnTo>
                <a:lnTo>
                  <a:pt x="61" y="137841"/>
                </a:lnTo>
                <a:lnTo>
                  <a:pt x="243" y="139115"/>
                </a:lnTo>
                <a:lnTo>
                  <a:pt x="607" y="140388"/>
                </a:lnTo>
                <a:lnTo>
                  <a:pt x="1031" y="141601"/>
                </a:lnTo>
                <a:lnTo>
                  <a:pt x="1577" y="142753"/>
                </a:lnTo>
                <a:lnTo>
                  <a:pt x="2244" y="143845"/>
                </a:lnTo>
                <a:lnTo>
                  <a:pt x="3032" y="144876"/>
                </a:lnTo>
                <a:lnTo>
                  <a:pt x="3881" y="145786"/>
                </a:lnTo>
                <a:lnTo>
                  <a:pt x="4791" y="146635"/>
                </a:lnTo>
                <a:lnTo>
                  <a:pt x="5822" y="147423"/>
                </a:lnTo>
                <a:lnTo>
                  <a:pt x="6914" y="148090"/>
                </a:lnTo>
                <a:lnTo>
                  <a:pt x="8066" y="148636"/>
                </a:lnTo>
                <a:lnTo>
                  <a:pt x="9279" y="149060"/>
                </a:lnTo>
                <a:lnTo>
                  <a:pt x="10552" y="149424"/>
                </a:lnTo>
                <a:lnTo>
                  <a:pt x="11826" y="149606"/>
                </a:lnTo>
                <a:lnTo>
                  <a:pt x="13220" y="149667"/>
                </a:lnTo>
                <a:lnTo>
                  <a:pt x="272288" y="149667"/>
                </a:lnTo>
                <a:lnTo>
                  <a:pt x="272288" y="149667"/>
                </a:lnTo>
                <a:lnTo>
                  <a:pt x="273682" y="149606"/>
                </a:lnTo>
                <a:lnTo>
                  <a:pt x="274956" y="149424"/>
                </a:lnTo>
                <a:lnTo>
                  <a:pt x="276229" y="149060"/>
                </a:lnTo>
                <a:lnTo>
                  <a:pt x="277442" y="148636"/>
                </a:lnTo>
                <a:lnTo>
                  <a:pt x="278594" y="148090"/>
                </a:lnTo>
                <a:lnTo>
                  <a:pt x="279686" y="147423"/>
                </a:lnTo>
                <a:lnTo>
                  <a:pt x="280717" y="146635"/>
                </a:lnTo>
                <a:lnTo>
                  <a:pt x="281627" y="145786"/>
                </a:lnTo>
                <a:lnTo>
                  <a:pt x="282476" y="144876"/>
                </a:lnTo>
                <a:lnTo>
                  <a:pt x="283264" y="143845"/>
                </a:lnTo>
                <a:lnTo>
                  <a:pt x="283931" y="142753"/>
                </a:lnTo>
                <a:lnTo>
                  <a:pt x="284477" y="141601"/>
                </a:lnTo>
                <a:lnTo>
                  <a:pt x="284901" y="140388"/>
                </a:lnTo>
                <a:lnTo>
                  <a:pt x="285265" y="139115"/>
                </a:lnTo>
                <a:lnTo>
                  <a:pt x="285447" y="137841"/>
                </a:lnTo>
                <a:lnTo>
                  <a:pt x="285508" y="136447"/>
                </a:lnTo>
                <a:lnTo>
                  <a:pt x="285508" y="32626"/>
                </a:lnTo>
              </a:path>
            </a:pathLst>
          </a:custGeom>
          <a:noFill/>
          <a:ln w="19050" cap="flat" cmpd="sng">
            <a:solidFill>
              <a:schemeClr val="lt1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27"/>
          <p:cNvSpPr txBox="1">
            <a:spLocks noGrp="1"/>
          </p:cNvSpPr>
          <p:nvPr>
            <p:ph type="ctrTitle"/>
          </p:nvPr>
        </p:nvSpPr>
        <p:spPr>
          <a:xfrm>
            <a:off x="914400" y="4382951"/>
            <a:ext cx="10363200" cy="15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59363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 + 2 columns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28"/>
          <p:cNvSpPr/>
          <p:nvPr/>
        </p:nvSpPr>
        <p:spPr>
          <a:xfrm>
            <a:off x="520981" y="506503"/>
            <a:ext cx="11150039" cy="5844995"/>
          </a:xfrm>
          <a:custGeom>
            <a:avLst/>
            <a:gdLst/>
            <a:ahLst/>
            <a:cxnLst/>
            <a:rect l="l" t="t" r="r" b="b"/>
            <a:pathLst>
              <a:path w="285508" h="149667" fill="none" extrusionOk="0">
                <a:moveTo>
                  <a:pt x="252882" y="0"/>
                </a:moveTo>
                <a:lnTo>
                  <a:pt x="13220" y="0"/>
                </a:lnTo>
                <a:lnTo>
                  <a:pt x="13220" y="0"/>
                </a:lnTo>
                <a:lnTo>
                  <a:pt x="11826" y="61"/>
                </a:lnTo>
                <a:lnTo>
                  <a:pt x="10552" y="243"/>
                </a:lnTo>
                <a:lnTo>
                  <a:pt x="9279" y="607"/>
                </a:lnTo>
                <a:lnTo>
                  <a:pt x="8066" y="1031"/>
                </a:lnTo>
                <a:lnTo>
                  <a:pt x="6914" y="1577"/>
                </a:lnTo>
                <a:lnTo>
                  <a:pt x="5822" y="2244"/>
                </a:lnTo>
                <a:lnTo>
                  <a:pt x="4791" y="3032"/>
                </a:lnTo>
                <a:lnTo>
                  <a:pt x="3881" y="3881"/>
                </a:lnTo>
                <a:lnTo>
                  <a:pt x="3032" y="4791"/>
                </a:lnTo>
                <a:lnTo>
                  <a:pt x="2244" y="5822"/>
                </a:lnTo>
                <a:lnTo>
                  <a:pt x="1577" y="6914"/>
                </a:lnTo>
                <a:lnTo>
                  <a:pt x="1031" y="8066"/>
                </a:lnTo>
                <a:lnTo>
                  <a:pt x="607" y="9279"/>
                </a:lnTo>
                <a:lnTo>
                  <a:pt x="243" y="10552"/>
                </a:lnTo>
                <a:lnTo>
                  <a:pt x="61" y="11826"/>
                </a:lnTo>
                <a:lnTo>
                  <a:pt x="0" y="13220"/>
                </a:lnTo>
                <a:lnTo>
                  <a:pt x="0" y="136447"/>
                </a:lnTo>
                <a:lnTo>
                  <a:pt x="0" y="136447"/>
                </a:lnTo>
                <a:lnTo>
                  <a:pt x="61" y="137841"/>
                </a:lnTo>
                <a:lnTo>
                  <a:pt x="243" y="139115"/>
                </a:lnTo>
                <a:lnTo>
                  <a:pt x="607" y="140388"/>
                </a:lnTo>
                <a:lnTo>
                  <a:pt x="1031" y="141601"/>
                </a:lnTo>
                <a:lnTo>
                  <a:pt x="1577" y="142753"/>
                </a:lnTo>
                <a:lnTo>
                  <a:pt x="2244" y="143845"/>
                </a:lnTo>
                <a:lnTo>
                  <a:pt x="3032" y="144876"/>
                </a:lnTo>
                <a:lnTo>
                  <a:pt x="3881" y="145786"/>
                </a:lnTo>
                <a:lnTo>
                  <a:pt x="4791" y="146635"/>
                </a:lnTo>
                <a:lnTo>
                  <a:pt x="5822" y="147423"/>
                </a:lnTo>
                <a:lnTo>
                  <a:pt x="6914" y="148090"/>
                </a:lnTo>
                <a:lnTo>
                  <a:pt x="8066" y="148636"/>
                </a:lnTo>
                <a:lnTo>
                  <a:pt x="9279" y="149060"/>
                </a:lnTo>
                <a:lnTo>
                  <a:pt x="10552" y="149424"/>
                </a:lnTo>
                <a:lnTo>
                  <a:pt x="11826" y="149606"/>
                </a:lnTo>
                <a:lnTo>
                  <a:pt x="13220" y="149667"/>
                </a:lnTo>
                <a:lnTo>
                  <a:pt x="272288" y="149667"/>
                </a:lnTo>
                <a:lnTo>
                  <a:pt x="272288" y="149667"/>
                </a:lnTo>
                <a:lnTo>
                  <a:pt x="273682" y="149606"/>
                </a:lnTo>
                <a:lnTo>
                  <a:pt x="274956" y="149424"/>
                </a:lnTo>
                <a:lnTo>
                  <a:pt x="276229" y="149060"/>
                </a:lnTo>
                <a:lnTo>
                  <a:pt x="277442" y="148636"/>
                </a:lnTo>
                <a:lnTo>
                  <a:pt x="278594" y="148090"/>
                </a:lnTo>
                <a:lnTo>
                  <a:pt x="279686" y="147423"/>
                </a:lnTo>
                <a:lnTo>
                  <a:pt x="280717" y="146635"/>
                </a:lnTo>
                <a:lnTo>
                  <a:pt x="281627" y="145786"/>
                </a:lnTo>
                <a:lnTo>
                  <a:pt x="282476" y="144876"/>
                </a:lnTo>
                <a:lnTo>
                  <a:pt x="283264" y="143845"/>
                </a:lnTo>
                <a:lnTo>
                  <a:pt x="283931" y="142753"/>
                </a:lnTo>
                <a:lnTo>
                  <a:pt x="284477" y="141601"/>
                </a:lnTo>
                <a:lnTo>
                  <a:pt x="284901" y="140388"/>
                </a:lnTo>
                <a:lnTo>
                  <a:pt x="285265" y="139115"/>
                </a:lnTo>
                <a:lnTo>
                  <a:pt x="285447" y="137841"/>
                </a:lnTo>
                <a:lnTo>
                  <a:pt x="285508" y="136447"/>
                </a:lnTo>
                <a:lnTo>
                  <a:pt x="285508" y="32626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14;p28"/>
          <p:cNvSpPr txBox="1">
            <a:spLocks noGrp="1"/>
          </p:cNvSpPr>
          <p:nvPr>
            <p:ph type="title"/>
          </p:nvPr>
        </p:nvSpPr>
        <p:spPr>
          <a:xfrm>
            <a:off x="1229333" y="1189033"/>
            <a:ext cx="9154800" cy="11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8"/>
          <p:cNvSpPr txBox="1">
            <a:spLocks noGrp="1"/>
          </p:cNvSpPr>
          <p:nvPr>
            <p:ph type="body" idx="1"/>
          </p:nvPr>
        </p:nvSpPr>
        <p:spPr>
          <a:xfrm>
            <a:off x="1229333" y="2516504"/>
            <a:ext cx="4724400" cy="40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5718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828754" lvl="2" indent="-45718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2438339" lvl="3" indent="-45718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3047924" lvl="4" indent="-45718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3657509" lvl="5" indent="-45718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4267093" lvl="6" indent="-45718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4876678" lvl="7" indent="-45718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5486263" lvl="8" indent="-45718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16" name="Google Shape;16;p28"/>
          <p:cNvSpPr txBox="1">
            <a:spLocks noGrp="1"/>
          </p:cNvSpPr>
          <p:nvPr>
            <p:ph type="body" idx="2"/>
          </p:nvPr>
        </p:nvSpPr>
        <p:spPr>
          <a:xfrm>
            <a:off x="6238249" y="2516504"/>
            <a:ext cx="4724400" cy="40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5718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828754" lvl="2" indent="-45718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2438339" lvl="3" indent="-45718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3047924" lvl="4" indent="-45718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3657509" lvl="5" indent="-45718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4267093" lvl="6" indent="-45718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4876678" lvl="7" indent="-45718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5486263" lvl="8" indent="-45718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17" name="Google Shape;17;p28"/>
          <p:cNvSpPr txBox="1">
            <a:spLocks noGrp="1"/>
          </p:cNvSpPr>
          <p:nvPr>
            <p:ph type="sldNum" idx="12"/>
          </p:nvPr>
        </p:nvSpPr>
        <p:spPr>
          <a:xfrm>
            <a:off x="11472533" y="6120400"/>
            <a:ext cx="719600" cy="73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00112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Subtitle">
    <p:bg>
      <p:bgPr>
        <a:solidFill>
          <a:schemeClr val="accent1"/>
        </a:solidFill>
        <a:effectLst/>
      </p:bgPr>
    </p:bg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29"/>
          <p:cNvSpPr/>
          <p:nvPr/>
        </p:nvSpPr>
        <p:spPr>
          <a:xfrm>
            <a:off x="520981" y="506503"/>
            <a:ext cx="11150039" cy="5844995"/>
          </a:xfrm>
          <a:custGeom>
            <a:avLst/>
            <a:gdLst/>
            <a:ahLst/>
            <a:cxnLst/>
            <a:rect l="l" t="t" r="r" b="b"/>
            <a:pathLst>
              <a:path w="285508" h="149667" fill="none" extrusionOk="0">
                <a:moveTo>
                  <a:pt x="252882" y="0"/>
                </a:moveTo>
                <a:lnTo>
                  <a:pt x="13220" y="0"/>
                </a:lnTo>
                <a:lnTo>
                  <a:pt x="13220" y="0"/>
                </a:lnTo>
                <a:lnTo>
                  <a:pt x="11826" y="61"/>
                </a:lnTo>
                <a:lnTo>
                  <a:pt x="10552" y="243"/>
                </a:lnTo>
                <a:lnTo>
                  <a:pt x="9279" y="607"/>
                </a:lnTo>
                <a:lnTo>
                  <a:pt x="8066" y="1031"/>
                </a:lnTo>
                <a:lnTo>
                  <a:pt x="6914" y="1577"/>
                </a:lnTo>
                <a:lnTo>
                  <a:pt x="5822" y="2244"/>
                </a:lnTo>
                <a:lnTo>
                  <a:pt x="4791" y="3032"/>
                </a:lnTo>
                <a:lnTo>
                  <a:pt x="3881" y="3881"/>
                </a:lnTo>
                <a:lnTo>
                  <a:pt x="3032" y="4791"/>
                </a:lnTo>
                <a:lnTo>
                  <a:pt x="2244" y="5822"/>
                </a:lnTo>
                <a:lnTo>
                  <a:pt x="1577" y="6914"/>
                </a:lnTo>
                <a:lnTo>
                  <a:pt x="1031" y="8066"/>
                </a:lnTo>
                <a:lnTo>
                  <a:pt x="607" y="9279"/>
                </a:lnTo>
                <a:lnTo>
                  <a:pt x="243" y="10552"/>
                </a:lnTo>
                <a:lnTo>
                  <a:pt x="61" y="11826"/>
                </a:lnTo>
                <a:lnTo>
                  <a:pt x="0" y="13220"/>
                </a:lnTo>
                <a:lnTo>
                  <a:pt x="0" y="136447"/>
                </a:lnTo>
                <a:lnTo>
                  <a:pt x="0" y="136447"/>
                </a:lnTo>
                <a:lnTo>
                  <a:pt x="61" y="137841"/>
                </a:lnTo>
                <a:lnTo>
                  <a:pt x="243" y="139115"/>
                </a:lnTo>
                <a:lnTo>
                  <a:pt x="607" y="140388"/>
                </a:lnTo>
                <a:lnTo>
                  <a:pt x="1031" y="141601"/>
                </a:lnTo>
                <a:lnTo>
                  <a:pt x="1577" y="142753"/>
                </a:lnTo>
                <a:lnTo>
                  <a:pt x="2244" y="143845"/>
                </a:lnTo>
                <a:lnTo>
                  <a:pt x="3032" y="144876"/>
                </a:lnTo>
                <a:lnTo>
                  <a:pt x="3881" y="145786"/>
                </a:lnTo>
                <a:lnTo>
                  <a:pt x="4791" y="146635"/>
                </a:lnTo>
                <a:lnTo>
                  <a:pt x="5822" y="147423"/>
                </a:lnTo>
                <a:lnTo>
                  <a:pt x="6914" y="148090"/>
                </a:lnTo>
                <a:lnTo>
                  <a:pt x="8066" y="148636"/>
                </a:lnTo>
                <a:lnTo>
                  <a:pt x="9279" y="149060"/>
                </a:lnTo>
                <a:lnTo>
                  <a:pt x="10552" y="149424"/>
                </a:lnTo>
                <a:lnTo>
                  <a:pt x="11826" y="149606"/>
                </a:lnTo>
                <a:lnTo>
                  <a:pt x="13220" y="149667"/>
                </a:lnTo>
                <a:lnTo>
                  <a:pt x="272288" y="149667"/>
                </a:lnTo>
                <a:lnTo>
                  <a:pt x="272288" y="149667"/>
                </a:lnTo>
                <a:lnTo>
                  <a:pt x="273682" y="149606"/>
                </a:lnTo>
                <a:lnTo>
                  <a:pt x="274956" y="149424"/>
                </a:lnTo>
                <a:lnTo>
                  <a:pt x="276229" y="149060"/>
                </a:lnTo>
                <a:lnTo>
                  <a:pt x="277442" y="148636"/>
                </a:lnTo>
                <a:lnTo>
                  <a:pt x="278594" y="148090"/>
                </a:lnTo>
                <a:lnTo>
                  <a:pt x="279686" y="147423"/>
                </a:lnTo>
                <a:lnTo>
                  <a:pt x="280717" y="146635"/>
                </a:lnTo>
                <a:lnTo>
                  <a:pt x="281627" y="145786"/>
                </a:lnTo>
                <a:lnTo>
                  <a:pt x="282476" y="144876"/>
                </a:lnTo>
                <a:lnTo>
                  <a:pt x="283264" y="143845"/>
                </a:lnTo>
                <a:lnTo>
                  <a:pt x="283931" y="142753"/>
                </a:lnTo>
                <a:lnTo>
                  <a:pt x="284477" y="141601"/>
                </a:lnTo>
                <a:lnTo>
                  <a:pt x="284901" y="140388"/>
                </a:lnTo>
                <a:lnTo>
                  <a:pt x="285265" y="139115"/>
                </a:lnTo>
                <a:lnTo>
                  <a:pt x="285447" y="137841"/>
                </a:lnTo>
                <a:lnTo>
                  <a:pt x="285508" y="136447"/>
                </a:lnTo>
                <a:lnTo>
                  <a:pt x="285508" y="32626"/>
                </a:lnTo>
              </a:path>
            </a:pathLst>
          </a:custGeom>
          <a:noFill/>
          <a:ln w="19050" cap="flat" cmpd="sng">
            <a:solidFill>
              <a:schemeClr val="dk1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20;p29"/>
          <p:cNvSpPr txBox="1">
            <a:spLocks noGrp="1"/>
          </p:cNvSpPr>
          <p:nvPr>
            <p:ph type="ctrTitle"/>
          </p:nvPr>
        </p:nvSpPr>
        <p:spPr>
          <a:xfrm>
            <a:off x="914400" y="3635123"/>
            <a:ext cx="10363200" cy="15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  <p:sp>
        <p:nvSpPr>
          <p:cNvPr id="21" name="Google Shape;21;p29"/>
          <p:cNvSpPr txBox="1">
            <a:spLocks noGrp="1"/>
          </p:cNvSpPr>
          <p:nvPr>
            <p:ph type="subTitle" idx="1"/>
          </p:nvPr>
        </p:nvSpPr>
        <p:spPr>
          <a:xfrm>
            <a:off x="914400" y="5107537"/>
            <a:ext cx="10363200" cy="10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3778730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30"/>
          <p:cNvSpPr txBox="1">
            <a:spLocks noGrp="1"/>
          </p:cNvSpPr>
          <p:nvPr>
            <p:ph type="sldNum" idx="12"/>
          </p:nvPr>
        </p:nvSpPr>
        <p:spPr>
          <a:xfrm>
            <a:off x="11472533" y="6120400"/>
            <a:ext cx="719600" cy="73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4" name="Google Shape;24;p30"/>
          <p:cNvSpPr/>
          <p:nvPr/>
        </p:nvSpPr>
        <p:spPr>
          <a:xfrm>
            <a:off x="520981" y="506503"/>
            <a:ext cx="11150039" cy="5844995"/>
          </a:xfrm>
          <a:custGeom>
            <a:avLst/>
            <a:gdLst/>
            <a:ahLst/>
            <a:cxnLst/>
            <a:rect l="l" t="t" r="r" b="b"/>
            <a:pathLst>
              <a:path w="285508" h="149667" fill="none" extrusionOk="0">
                <a:moveTo>
                  <a:pt x="252882" y="0"/>
                </a:moveTo>
                <a:lnTo>
                  <a:pt x="13220" y="0"/>
                </a:lnTo>
                <a:lnTo>
                  <a:pt x="13220" y="0"/>
                </a:lnTo>
                <a:lnTo>
                  <a:pt x="11826" y="61"/>
                </a:lnTo>
                <a:lnTo>
                  <a:pt x="10552" y="243"/>
                </a:lnTo>
                <a:lnTo>
                  <a:pt x="9279" y="607"/>
                </a:lnTo>
                <a:lnTo>
                  <a:pt x="8066" y="1031"/>
                </a:lnTo>
                <a:lnTo>
                  <a:pt x="6914" y="1577"/>
                </a:lnTo>
                <a:lnTo>
                  <a:pt x="5822" y="2244"/>
                </a:lnTo>
                <a:lnTo>
                  <a:pt x="4791" y="3032"/>
                </a:lnTo>
                <a:lnTo>
                  <a:pt x="3881" y="3881"/>
                </a:lnTo>
                <a:lnTo>
                  <a:pt x="3032" y="4791"/>
                </a:lnTo>
                <a:lnTo>
                  <a:pt x="2244" y="5822"/>
                </a:lnTo>
                <a:lnTo>
                  <a:pt x="1577" y="6914"/>
                </a:lnTo>
                <a:lnTo>
                  <a:pt x="1031" y="8066"/>
                </a:lnTo>
                <a:lnTo>
                  <a:pt x="607" y="9279"/>
                </a:lnTo>
                <a:lnTo>
                  <a:pt x="243" y="10552"/>
                </a:lnTo>
                <a:lnTo>
                  <a:pt x="61" y="11826"/>
                </a:lnTo>
                <a:lnTo>
                  <a:pt x="0" y="13220"/>
                </a:lnTo>
                <a:lnTo>
                  <a:pt x="0" y="136447"/>
                </a:lnTo>
                <a:lnTo>
                  <a:pt x="0" y="136447"/>
                </a:lnTo>
                <a:lnTo>
                  <a:pt x="61" y="137841"/>
                </a:lnTo>
                <a:lnTo>
                  <a:pt x="243" y="139115"/>
                </a:lnTo>
                <a:lnTo>
                  <a:pt x="607" y="140388"/>
                </a:lnTo>
                <a:lnTo>
                  <a:pt x="1031" y="141601"/>
                </a:lnTo>
                <a:lnTo>
                  <a:pt x="1577" y="142753"/>
                </a:lnTo>
                <a:lnTo>
                  <a:pt x="2244" y="143845"/>
                </a:lnTo>
                <a:lnTo>
                  <a:pt x="3032" y="144876"/>
                </a:lnTo>
                <a:lnTo>
                  <a:pt x="3881" y="145786"/>
                </a:lnTo>
                <a:lnTo>
                  <a:pt x="4791" y="146635"/>
                </a:lnTo>
                <a:lnTo>
                  <a:pt x="5822" y="147423"/>
                </a:lnTo>
                <a:lnTo>
                  <a:pt x="6914" y="148090"/>
                </a:lnTo>
                <a:lnTo>
                  <a:pt x="8066" y="148636"/>
                </a:lnTo>
                <a:lnTo>
                  <a:pt x="9279" y="149060"/>
                </a:lnTo>
                <a:lnTo>
                  <a:pt x="10552" y="149424"/>
                </a:lnTo>
                <a:lnTo>
                  <a:pt x="11826" y="149606"/>
                </a:lnTo>
                <a:lnTo>
                  <a:pt x="13220" y="149667"/>
                </a:lnTo>
                <a:lnTo>
                  <a:pt x="272288" y="149667"/>
                </a:lnTo>
                <a:lnTo>
                  <a:pt x="272288" y="149667"/>
                </a:lnTo>
                <a:lnTo>
                  <a:pt x="273682" y="149606"/>
                </a:lnTo>
                <a:lnTo>
                  <a:pt x="274956" y="149424"/>
                </a:lnTo>
                <a:lnTo>
                  <a:pt x="276229" y="149060"/>
                </a:lnTo>
                <a:lnTo>
                  <a:pt x="277442" y="148636"/>
                </a:lnTo>
                <a:lnTo>
                  <a:pt x="278594" y="148090"/>
                </a:lnTo>
                <a:lnTo>
                  <a:pt x="279686" y="147423"/>
                </a:lnTo>
                <a:lnTo>
                  <a:pt x="280717" y="146635"/>
                </a:lnTo>
                <a:lnTo>
                  <a:pt x="281627" y="145786"/>
                </a:lnTo>
                <a:lnTo>
                  <a:pt x="282476" y="144876"/>
                </a:lnTo>
                <a:lnTo>
                  <a:pt x="283264" y="143845"/>
                </a:lnTo>
                <a:lnTo>
                  <a:pt x="283931" y="142753"/>
                </a:lnTo>
                <a:lnTo>
                  <a:pt x="284477" y="141601"/>
                </a:lnTo>
                <a:lnTo>
                  <a:pt x="284901" y="140388"/>
                </a:lnTo>
                <a:lnTo>
                  <a:pt x="285265" y="139115"/>
                </a:lnTo>
                <a:lnTo>
                  <a:pt x="285447" y="137841"/>
                </a:lnTo>
                <a:lnTo>
                  <a:pt x="285508" y="136447"/>
                </a:lnTo>
                <a:lnTo>
                  <a:pt x="285508" y="32626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78685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D73941-A4EB-4DDD-9CB4-4AD95890D8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C447C1-CD47-4E32-A31E-2CC8919A19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D00EE6-FB14-4367-874C-3310C65D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CE6BB-DA5B-4993-95D2-D30C85278048}" type="datetimeFigureOut">
              <a:rPr lang="en-GB" smtClean="0"/>
              <a:t>09/01/2025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95B3C0-83D5-4BBC-AC2E-92E7A971B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087207-3B9E-41E8-B9BD-C490A5DE7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CC17A-1A2A-42E9-B0D0-F928858CB1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5670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27A43B-2E90-46F1-B447-E3A9235ACA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5C469F-90D8-4987-835C-15478D1421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C7659E-644F-4DAF-A63E-1336ADD9C9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B385E9-C3FA-465F-BB00-5AD0BE7A8D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CE6BB-DA5B-4993-95D2-D30C85278048}" type="datetimeFigureOut">
              <a:rPr lang="en-GB" smtClean="0"/>
              <a:t>09/01/2025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440BC1-E040-4F09-AD18-676C5A13B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94603C-BB8E-47E7-8759-E2F9E1644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CC17A-1A2A-42E9-B0D0-F928858CB1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1521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0B28CD-EF96-4F10-9575-6F654D6B4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A37BC8-E7A1-4A2A-B48C-59763BEF63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924170-328D-4C06-AD3B-7569EBEF90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5B4EB8-1AF0-49CC-8AAD-ED07E0EA99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65D9A0-0032-483A-A7D2-7FA6739B51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BA5ED75-5D11-42ED-B241-1B08CA176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CE6BB-DA5B-4993-95D2-D30C85278048}" type="datetimeFigureOut">
              <a:rPr lang="en-GB" smtClean="0"/>
              <a:t>09/01/2025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AF5EEAE-3614-4773-AE71-C209AA4CA8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08BCA30-8918-43B1-989F-AFBBA8749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CC17A-1A2A-42E9-B0D0-F928858CB1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93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88DE65-EE7B-48EF-AC7D-59126573E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784600-06B8-41A7-8D76-4CC8673AD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CE6BB-DA5B-4993-95D2-D30C85278048}" type="datetimeFigureOut">
              <a:rPr lang="en-GB" smtClean="0"/>
              <a:t>09/01/2025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BF246F-6DB7-4E04-A979-D0DD7C1AE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2820F9-5BAF-437A-8435-B9F60F01A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CC17A-1A2A-42E9-B0D0-F928858CB1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2596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1A412B-EDE1-45AD-B21D-7045531DD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CE6BB-DA5B-4993-95D2-D30C85278048}" type="datetimeFigureOut">
              <a:rPr lang="en-GB" smtClean="0"/>
              <a:t>09/01/2025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5B2FD2-EA41-416E-8491-8F10CC6C7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E7B766-804C-49B7-B8DB-89F03A23A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CC17A-1A2A-42E9-B0D0-F928858CB1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5044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84A1F2-6E15-42E5-8711-C41A37D6CB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AF580D-D9F1-4EC0-9E07-D8B1B69D0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4EA23A-19FE-45FF-ABAC-49A473EB99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570B82-389B-4A93-9B0C-21E69A334F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CE6BB-DA5B-4993-95D2-D30C85278048}" type="datetimeFigureOut">
              <a:rPr lang="en-GB" smtClean="0"/>
              <a:t>09/01/2025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30EEFE-3FEE-44F3-9C8C-0B66AF50A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E841E7-B5A9-4E2E-95E8-E17C6CD8C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CC17A-1A2A-42E9-B0D0-F928858CB1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7202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E32CEF-6DA5-42AF-8E81-0371A506B5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E68024-8F2B-48F3-A6AC-BC7B6AA19E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5A6A27-E844-4F52-AFDD-A260ABA6E1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EE807E-24E4-40BF-83F9-2CA1088980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CE6BB-DA5B-4993-95D2-D30C85278048}" type="datetimeFigureOut">
              <a:rPr lang="en-GB" smtClean="0"/>
              <a:t>09/01/2025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A2C2F2-35DA-4060-A0A2-7AD6F9A26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3F11A8-BBF5-4910-A05A-1E795CCBB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CC17A-1A2A-42E9-B0D0-F928858CB1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6563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9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2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426716A-8755-4EB8-8BCC-14F39CDC1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AC5F13-0286-4EC3-856B-48E473AB25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5D5E7B-91A9-4453-BB43-AD8A265BAE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2CE6BB-DA5B-4993-95D2-D30C85278048}" type="datetimeFigureOut">
              <a:rPr lang="en-GB" smtClean="0"/>
              <a:t>09/01/2025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0BC119-3D44-4B8F-82EE-4AB4651301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CE32D7-2773-4C2C-8E70-87A462BB10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CC17A-1A2A-42E9-B0D0-F928858CB1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478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229333" y="1189033"/>
            <a:ext cx="9154800" cy="11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229333" y="2514601"/>
            <a:ext cx="9154800" cy="315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○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■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○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■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○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■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1472533" y="6120400"/>
            <a:ext cx="719600" cy="73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510227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229333" y="1189033"/>
            <a:ext cx="9154800" cy="11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Raleway Thin"/>
              <a:buNone/>
              <a:defRPr sz="5800">
                <a:solidFill>
                  <a:schemeClr val="dk1"/>
                </a:solidFill>
                <a:latin typeface="Raleway Thin"/>
                <a:ea typeface="Raleway Thin"/>
                <a:cs typeface="Raleway Thin"/>
                <a:sym typeface="Raleway Thi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Raleway Thin"/>
              <a:buNone/>
              <a:defRPr sz="5800">
                <a:solidFill>
                  <a:schemeClr val="dk1"/>
                </a:solidFill>
                <a:latin typeface="Raleway Thin"/>
                <a:ea typeface="Raleway Thin"/>
                <a:cs typeface="Raleway Thin"/>
                <a:sym typeface="Raleway Thin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Raleway Thin"/>
              <a:buNone/>
              <a:defRPr sz="5800">
                <a:solidFill>
                  <a:schemeClr val="dk1"/>
                </a:solidFill>
                <a:latin typeface="Raleway Thin"/>
                <a:ea typeface="Raleway Thin"/>
                <a:cs typeface="Raleway Thin"/>
                <a:sym typeface="Raleway Thin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Raleway Thin"/>
              <a:buNone/>
              <a:defRPr sz="5800">
                <a:solidFill>
                  <a:schemeClr val="dk1"/>
                </a:solidFill>
                <a:latin typeface="Raleway Thin"/>
                <a:ea typeface="Raleway Thin"/>
                <a:cs typeface="Raleway Thin"/>
                <a:sym typeface="Raleway Thin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Raleway Thin"/>
              <a:buNone/>
              <a:defRPr sz="5800">
                <a:solidFill>
                  <a:schemeClr val="dk1"/>
                </a:solidFill>
                <a:latin typeface="Raleway Thin"/>
                <a:ea typeface="Raleway Thin"/>
                <a:cs typeface="Raleway Thin"/>
                <a:sym typeface="Raleway Thin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Raleway Thin"/>
              <a:buNone/>
              <a:defRPr sz="5800">
                <a:solidFill>
                  <a:schemeClr val="dk1"/>
                </a:solidFill>
                <a:latin typeface="Raleway Thin"/>
                <a:ea typeface="Raleway Thin"/>
                <a:cs typeface="Raleway Thin"/>
                <a:sym typeface="Raleway Thin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Raleway Thin"/>
              <a:buNone/>
              <a:defRPr sz="5800">
                <a:solidFill>
                  <a:schemeClr val="dk1"/>
                </a:solidFill>
                <a:latin typeface="Raleway Thin"/>
                <a:ea typeface="Raleway Thin"/>
                <a:cs typeface="Raleway Thin"/>
                <a:sym typeface="Raleway Thin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Raleway Thin"/>
              <a:buNone/>
              <a:defRPr sz="5800">
                <a:solidFill>
                  <a:schemeClr val="dk1"/>
                </a:solidFill>
                <a:latin typeface="Raleway Thin"/>
                <a:ea typeface="Raleway Thin"/>
                <a:cs typeface="Raleway Thin"/>
                <a:sym typeface="Raleway Thin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Raleway Thin"/>
              <a:buNone/>
              <a:defRPr sz="5800">
                <a:solidFill>
                  <a:schemeClr val="dk1"/>
                </a:solidFill>
                <a:latin typeface="Raleway Thin"/>
                <a:ea typeface="Raleway Thin"/>
                <a:cs typeface="Raleway Thin"/>
                <a:sym typeface="Raleway Thin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229333" y="2514601"/>
            <a:ext cx="9154800" cy="315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Raleway Thin"/>
              <a:buChar char="●"/>
              <a:defRPr sz="1800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Raleway Thin"/>
              <a:buChar char="○"/>
              <a:defRPr sz="1800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Raleway Thin"/>
              <a:buChar char="■"/>
              <a:defRPr sz="1800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●"/>
              <a:defRPr sz="1800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○"/>
              <a:defRPr sz="1800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■"/>
              <a:defRPr sz="1800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●"/>
              <a:defRPr sz="1800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○"/>
              <a:defRPr sz="1800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■"/>
              <a:defRPr sz="1800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1472533" y="6120400"/>
            <a:ext cx="719600" cy="73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buNone/>
              <a:defRPr sz="1733">
                <a:solidFill>
                  <a:schemeClr val="accent1"/>
                </a:solidFill>
                <a:latin typeface="Raleway Thin"/>
                <a:ea typeface="Raleway Thin"/>
                <a:cs typeface="Raleway Thin"/>
                <a:sym typeface="Raleway Thin"/>
              </a:defRPr>
            </a:lvl1pPr>
            <a:lvl2pPr lvl="1" algn="ctr">
              <a:buNone/>
              <a:defRPr sz="1733">
                <a:solidFill>
                  <a:schemeClr val="accent1"/>
                </a:solidFill>
                <a:latin typeface="Raleway Thin"/>
                <a:ea typeface="Raleway Thin"/>
                <a:cs typeface="Raleway Thin"/>
                <a:sym typeface="Raleway Thin"/>
              </a:defRPr>
            </a:lvl2pPr>
            <a:lvl3pPr lvl="2" algn="ctr">
              <a:buNone/>
              <a:defRPr sz="1733">
                <a:solidFill>
                  <a:schemeClr val="accent1"/>
                </a:solidFill>
                <a:latin typeface="Raleway Thin"/>
                <a:ea typeface="Raleway Thin"/>
                <a:cs typeface="Raleway Thin"/>
                <a:sym typeface="Raleway Thin"/>
              </a:defRPr>
            </a:lvl3pPr>
            <a:lvl4pPr lvl="3" algn="ctr">
              <a:buNone/>
              <a:defRPr sz="1733">
                <a:solidFill>
                  <a:schemeClr val="accent1"/>
                </a:solidFill>
                <a:latin typeface="Raleway Thin"/>
                <a:ea typeface="Raleway Thin"/>
                <a:cs typeface="Raleway Thin"/>
                <a:sym typeface="Raleway Thin"/>
              </a:defRPr>
            </a:lvl4pPr>
            <a:lvl5pPr lvl="4" algn="ctr">
              <a:buNone/>
              <a:defRPr sz="1733">
                <a:solidFill>
                  <a:schemeClr val="accent1"/>
                </a:solidFill>
                <a:latin typeface="Raleway Thin"/>
                <a:ea typeface="Raleway Thin"/>
                <a:cs typeface="Raleway Thin"/>
                <a:sym typeface="Raleway Thin"/>
              </a:defRPr>
            </a:lvl5pPr>
            <a:lvl6pPr lvl="5" algn="ctr">
              <a:buNone/>
              <a:defRPr sz="1733">
                <a:solidFill>
                  <a:schemeClr val="accent1"/>
                </a:solidFill>
                <a:latin typeface="Raleway Thin"/>
                <a:ea typeface="Raleway Thin"/>
                <a:cs typeface="Raleway Thin"/>
                <a:sym typeface="Raleway Thin"/>
              </a:defRPr>
            </a:lvl6pPr>
            <a:lvl7pPr lvl="6" algn="ctr">
              <a:buNone/>
              <a:defRPr sz="1733">
                <a:solidFill>
                  <a:schemeClr val="accent1"/>
                </a:solidFill>
                <a:latin typeface="Raleway Thin"/>
                <a:ea typeface="Raleway Thin"/>
                <a:cs typeface="Raleway Thin"/>
                <a:sym typeface="Raleway Thin"/>
              </a:defRPr>
            </a:lvl7pPr>
            <a:lvl8pPr lvl="7" algn="ctr">
              <a:buNone/>
              <a:defRPr sz="1733">
                <a:solidFill>
                  <a:schemeClr val="accent1"/>
                </a:solidFill>
                <a:latin typeface="Raleway Thin"/>
                <a:ea typeface="Raleway Thin"/>
                <a:cs typeface="Raleway Thin"/>
                <a:sym typeface="Raleway Thin"/>
              </a:defRPr>
            </a:lvl8pPr>
            <a:lvl9pPr lvl="8" algn="ctr">
              <a:buNone/>
              <a:defRPr sz="1733">
                <a:solidFill>
                  <a:schemeClr val="accent1"/>
                </a:solidFill>
                <a:latin typeface="Raleway Thin"/>
                <a:ea typeface="Raleway Thin"/>
                <a:cs typeface="Raleway Thin"/>
                <a:sym typeface="Raleway Thin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944864644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6"/>
          <p:cNvSpPr txBox="1">
            <a:spLocks noGrp="1"/>
          </p:cNvSpPr>
          <p:nvPr>
            <p:ph type="title"/>
          </p:nvPr>
        </p:nvSpPr>
        <p:spPr>
          <a:xfrm>
            <a:off x="1229333" y="1189033"/>
            <a:ext cx="9154800" cy="11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6"/>
          <p:cNvSpPr txBox="1">
            <a:spLocks noGrp="1"/>
          </p:cNvSpPr>
          <p:nvPr>
            <p:ph type="body" idx="1"/>
          </p:nvPr>
        </p:nvSpPr>
        <p:spPr>
          <a:xfrm>
            <a:off x="1229333" y="2514601"/>
            <a:ext cx="9154800" cy="315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○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■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○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■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○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■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26"/>
          <p:cNvSpPr txBox="1">
            <a:spLocks noGrp="1"/>
          </p:cNvSpPr>
          <p:nvPr>
            <p:ph type="sldNum" idx="12"/>
          </p:nvPr>
        </p:nvSpPr>
        <p:spPr>
          <a:xfrm>
            <a:off x="11472533" y="6120400"/>
            <a:ext cx="719600" cy="73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1066900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6" Type="http://schemas.microsoft.com/office/2007/relationships/hdphoto" Target="../media/hdphoto2.wdp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Relationship Id="rId6" Type="http://schemas.microsoft.com/office/2007/relationships/hdphoto" Target="../media/hdphoto2.wdp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Relationship Id="rId6" Type="http://schemas.microsoft.com/office/2007/relationships/hdphoto" Target="../media/hdphoto2.wdp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FB2C93-8AA0-48B8-9ACF-65109036780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YEAR 5 SPELLINGS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C96140-9441-4A5F-8FDF-8E2745645A0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Spring 1</a:t>
            </a:r>
          </a:p>
        </p:txBody>
      </p:sp>
    </p:spTree>
    <p:extLst>
      <p:ext uri="{BB962C8B-B14F-4D97-AF65-F5344CB8AC3E}">
        <p14:creationId xmlns:p14="http://schemas.microsoft.com/office/powerpoint/2010/main" val="2353882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118;p19"/>
          <p:cNvSpPr txBox="1">
            <a:spLocks noGrp="1"/>
          </p:cNvSpPr>
          <p:nvPr>
            <p:ph type="ctrTitle" idx="4294967295"/>
          </p:nvPr>
        </p:nvSpPr>
        <p:spPr>
          <a:xfrm>
            <a:off x="980301" y="2053303"/>
            <a:ext cx="7776520" cy="15464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r>
              <a:rPr lang="en" sz="9600" dirty="0">
                <a:solidFill>
                  <a:schemeClr val="bg1"/>
                </a:solidFill>
              </a:rPr>
              <a:t>Spell</a:t>
            </a:r>
            <a:br>
              <a:rPr lang="en" sz="9600" dirty="0">
                <a:solidFill>
                  <a:schemeClr val="bg1"/>
                </a:solidFill>
              </a:rPr>
            </a:br>
            <a:r>
              <a:rPr lang="en" sz="9600" dirty="0">
                <a:solidFill>
                  <a:schemeClr val="tx1"/>
                </a:solidFill>
              </a:rPr>
              <a:t>it out</a:t>
            </a:r>
            <a:endParaRPr sz="4000" dirty="0">
              <a:solidFill>
                <a:schemeClr val="tx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836620" y="4101737"/>
          <a:ext cx="10335145" cy="1483359"/>
        </p:xfrm>
        <a:graphic>
          <a:graphicData uri="http://schemas.openxmlformats.org/drawingml/2006/table">
            <a:tbl>
              <a:tblPr firstRow="1" bandRow="1"/>
              <a:tblGrid>
                <a:gridCol w="2067029">
                  <a:extLst>
                    <a:ext uri="{9D8B030D-6E8A-4147-A177-3AD203B41FA5}">
                      <a16:colId xmlns:a16="http://schemas.microsoft.com/office/drawing/2014/main" val="228063357"/>
                    </a:ext>
                  </a:extLst>
                </a:gridCol>
                <a:gridCol w="2067029">
                  <a:extLst>
                    <a:ext uri="{9D8B030D-6E8A-4147-A177-3AD203B41FA5}">
                      <a16:colId xmlns:a16="http://schemas.microsoft.com/office/drawing/2014/main" val="377751897"/>
                    </a:ext>
                  </a:extLst>
                </a:gridCol>
                <a:gridCol w="2067029">
                  <a:extLst>
                    <a:ext uri="{9D8B030D-6E8A-4147-A177-3AD203B41FA5}">
                      <a16:colId xmlns:a16="http://schemas.microsoft.com/office/drawing/2014/main" val="995169603"/>
                    </a:ext>
                  </a:extLst>
                </a:gridCol>
                <a:gridCol w="2067029">
                  <a:extLst>
                    <a:ext uri="{9D8B030D-6E8A-4147-A177-3AD203B41FA5}">
                      <a16:colId xmlns:a16="http://schemas.microsoft.com/office/drawing/2014/main" val="2993459915"/>
                    </a:ext>
                  </a:extLst>
                </a:gridCol>
                <a:gridCol w="2067029">
                  <a:extLst>
                    <a:ext uri="{9D8B030D-6E8A-4147-A177-3AD203B41FA5}">
                      <a16:colId xmlns:a16="http://schemas.microsoft.com/office/drawing/2014/main" val="1558125935"/>
                    </a:ext>
                  </a:extLst>
                </a:gridCol>
              </a:tblGrid>
              <a:tr h="494453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Raleway Thin" panose="020B0604020202020204" charset="0"/>
                        </a:rPr>
                        <a:t>sensible</a:t>
                      </a:r>
                    </a:p>
                  </a:txBody>
                  <a:tcPr marL="121920" marR="121920" marT="60960" marB="6096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Raleway Thin" panose="020B0604020202020204" charset="0"/>
                        </a:rPr>
                        <a:t>thistle</a:t>
                      </a:r>
                    </a:p>
                  </a:txBody>
                  <a:tcPr marL="121920" marR="121920" marT="60960" marB="6096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Raleway Thin" panose="020B0604020202020204" charset="0"/>
                        </a:rPr>
                        <a:t>torrential</a:t>
                      </a:r>
                    </a:p>
                  </a:txBody>
                  <a:tcPr marL="121920" marR="121920" marT="60960" marB="6096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Raleway Thin" panose="020B0604020202020204" charset="0"/>
                        </a:rPr>
                        <a:t>transferring</a:t>
                      </a:r>
                    </a:p>
                  </a:txBody>
                  <a:tcPr marL="121920" marR="121920" marT="60960" marB="6096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Raleway Thin" panose="020B0604020202020204" charset="0"/>
                        </a:rPr>
                        <a:t>absent</a:t>
                      </a:r>
                    </a:p>
                  </a:txBody>
                  <a:tcPr marL="121920" marR="121920" marT="60960" marB="6096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7080077"/>
                  </a:ext>
                </a:extLst>
              </a:tr>
              <a:tr h="494453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Raleway Thin" panose="020B0604020202020204" charset="0"/>
                        </a:rPr>
                        <a:t>spacious</a:t>
                      </a:r>
                    </a:p>
                  </a:txBody>
                  <a:tcPr marL="121920" marR="121920" marT="60960" marB="6096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Raleway Thin" panose="020B0604020202020204" charset="0"/>
                        </a:rPr>
                        <a:t>thought</a:t>
                      </a:r>
                    </a:p>
                  </a:txBody>
                  <a:tcPr marL="121920" marR="121920" marT="60960" marB="6096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Raleway Thin" panose="020B0604020202020204" charset="0"/>
                        </a:rPr>
                        <a:t>tough</a:t>
                      </a:r>
                    </a:p>
                  </a:txBody>
                  <a:tcPr marL="121920" marR="121920" marT="60960" marB="6096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Raleway Thin" panose="020B0604020202020204" charset="0"/>
                        </a:rPr>
                        <a:t>well-known</a:t>
                      </a:r>
                    </a:p>
                  </a:txBody>
                  <a:tcPr marL="121920" marR="121920" marT="60960" marB="6096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Raleway Thin" panose="020B0604020202020204" charset="0"/>
                        </a:rPr>
                        <a:t>accent</a:t>
                      </a:r>
                    </a:p>
                  </a:txBody>
                  <a:tcPr marL="121920" marR="121920" marT="60960" marB="6096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0133358"/>
                  </a:ext>
                </a:extLst>
              </a:tr>
              <a:tr h="494453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Raleway Thin" panose="020B0604020202020204" charset="0"/>
                        </a:rPr>
                        <a:t>special</a:t>
                      </a:r>
                    </a:p>
                  </a:txBody>
                  <a:tcPr marL="121920" marR="121920" marT="60960" marB="6096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Raleway Thin" panose="020B0604020202020204" charset="0"/>
                        </a:rPr>
                        <a:t>tolerant</a:t>
                      </a:r>
                    </a:p>
                  </a:txBody>
                  <a:tcPr marL="121920" marR="121920" marT="60960" marB="6096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Raleway Thin" panose="020B0604020202020204" charset="0"/>
                        </a:rPr>
                        <a:t>transferred</a:t>
                      </a:r>
                    </a:p>
                  </a:txBody>
                  <a:tcPr marL="121920" marR="121920" marT="60960" marB="6096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Raleway Thin" panose="020B0604020202020204" charset="0"/>
                        </a:rPr>
                        <a:t>absence</a:t>
                      </a:r>
                    </a:p>
                  </a:txBody>
                  <a:tcPr marL="121920" marR="121920" marT="60960" marB="6096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Raleway Thin" panose="020B0604020202020204" charset="0"/>
                        </a:rPr>
                        <a:t>affect</a:t>
                      </a:r>
                    </a:p>
                  </a:txBody>
                  <a:tcPr marL="121920" marR="121920" marT="60960" marB="6096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2567619"/>
                  </a:ext>
                </a:extLst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4800" l="9917" r="89669">
                        <a14:foregroundMark x1="46281" y1="48400" x2="46281" y2="48400"/>
                        <a14:foregroundMark x1="38843" y1="38000" x2="38843" y2="38000"/>
                        <a14:foregroundMark x1="52066" y1="35200" x2="52066" y2="35200"/>
                        <a14:foregroundMark x1="63223" y1="38400" x2="63223" y2="38400"/>
                        <a14:foregroundMark x1="73140" y1="47600" x2="73140" y2="47600"/>
                        <a14:foregroundMark x1="62397" y1="51600" x2="62397" y2="51600"/>
                        <a14:foregroundMark x1="75207" y1="59600" x2="75207" y2="59600"/>
                        <a14:foregroundMark x1="71901" y1="70800" x2="71901" y2="70800"/>
                        <a14:foregroundMark x1="63223" y1="79200" x2="63223" y2="79200"/>
                        <a14:foregroundMark x1="55785" y1="72000" x2="55785" y2="72000"/>
                        <a14:foregroundMark x1="43802" y1="73200" x2="43802" y2="73200"/>
                        <a14:foregroundMark x1="51240" y1="72800" x2="51240" y2="72800"/>
                        <a14:foregroundMark x1="51240" y1="70400" x2="51240" y2="70400"/>
                        <a14:foregroundMark x1="51240" y1="82800" x2="51240" y2="82800"/>
                        <a14:foregroundMark x1="37603" y1="79200" x2="37603" y2="79200"/>
                        <a14:foregroundMark x1="30165" y1="70000" x2="30165" y2="70000"/>
                        <a14:foregroundMark x1="26446" y1="59200" x2="26446" y2="59200"/>
                        <a14:foregroundMark x1="29752" y1="46800" x2="29752" y2="4680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479279" y="146448"/>
            <a:ext cx="1402315" cy="1448672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0485889" y="5744595"/>
            <a:ext cx="1079142" cy="5027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170">
              <a:buClr>
                <a:srgbClr val="000000"/>
              </a:buClr>
            </a:pPr>
            <a:r>
              <a:rPr lang="en" sz="2667" kern="0" dirty="0">
                <a:solidFill>
                  <a:srgbClr val="FFFFFF"/>
                </a:solidFill>
                <a:latin typeface="Raleway Thin" panose="020B0604020202020204" charset="0"/>
                <a:cs typeface="Arial"/>
                <a:sym typeface="Arial"/>
              </a:rPr>
              <a:t>Day 1</a:t>
            </a:r>
            <a:endParaRPr lang="en-GB" sz="2667" kern="0" dirty="0">
              <a:solidFill>
                <a:srgbClr val="000000"/>
              </a:solidFill>
              <a:latin typeface="Raleway Thin" panose="020B0604020202020204" charset="0"/>
              <a:cs typeface="Arial"/>
              <a:sym typeface="Arial"/>
            </a:endParaRPr>
          </a:p>
        </p:txBody>
      </p:sp>
      <p:pic>
        <p:nvPicPr>
          <p:cNvPr id="10244" name="Picture 4" descr="Pin on Art Design Ideas Diy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45133" y1="28750" x2="45133" y2="28750"/>
                        <a14:foregroundMark x1="55600" y1="27125" x2="55600" y2="27125"/>
                        <a14:foregroundMark x1="57867" y1="17938" x2="57867" y2="17938"/>
                        <a14:foregroundMark x1="69933" y1="16313" x2="69933" y2="16313"/>
                        <a14:foregroundMark x1="64067" y1="21500" x2="64067" y2="21500"/>
                        <a14:foregroundMark x1="66267" y1="28625" x2="66267" y2="28625"/>
                        <a14:foregroundMark x1="62867" y1="37938" x2="62867" y2="37938"/>
                        <a14:foregroundMark x1="54733" y1="35375" x2="54733" y2="35375"/>
                        <a14:foregroundMark x1="43200" y1="36500" x2="43200" y2="36500"/>
                        <a14:foregroundMark x1="35800" y1="37000" x2="35800" y2="37000"/>
                        <a14:foregroundMark x1="28933" y1="40688" x2="28933" y2="40688"/>
                        <a14:foregroundMark x1="28733" y1="47313" x2="28733" y2="47313"/>
                        <a14:foregroundMark x1="52533" y1="42188" x2="52533" y2="42188"/>
                        <a14:foregroundMark x1="57533" y1="49750" x2="57533" y2="49750"/>
                        <a14:foregroundMark x1="43067" y1="62063" x2="43067" y2="62063"/>
                        <a14:foregroundMark x1="37667" y1="55750" x2="37667" y2="55750"/>
                        <a14:foregroundMark x1="32333" y1="61063" x2="32333" y2="6106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4420" r="20471" b="19374"/>
          <a:stretch/>
        </p:blipFill>
        <p:spPr bwMode="auto">
          <a:xfrm>
            <a:off x="6268996" y="-519513"/>
            <a:ext cx="2866768" cy="4473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312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118;p19"/>
          <p:cNvSpPr txBox="1">
            <a:spLocks noGrp="1"/>
          </p:cNvSpPr>
          <p:nvPr>
            <p:ph type="ctrTitle" idx="4294967295"/>
          </p:nvPr>
        </p:nvSpPr>
        <p:spPr>
          <a:xfrm>
            <a:off x="980301" y="2053303"/>
            <a:ext cx="7776520" cy="15464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r>
              <a:rPr lang="en" sz="9600" dirty="0">
                <a:solidFill>
                  <a:schemeClr val="bg1"/>
                </a:solidFill>
              </a:rPr>
              <a:t>Spell</a:t>
            </a:r>
            <a:br>
              <a:rPr lang="en" sz="9600" dirty="0">
                <a:solidFill>
                  <a:schemeClr val="bg1"/>
                </a:solidFill>
              </a:rPr>
            </a:br>
            <a:r>
              <a:rPr lang="en" sz="9600" dirty="0">
                <a:solidFill>
                  <a:schemeClr val="tx1"/>
                </a:solidFill>
              </a:rPr>
              <a:t>it out</a:t>
            </a:r>
            <a:endParaRPr sz="4000" dirty="0">
              <a:solidFill>
                <a:schemeClr val="tx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836620" y="4101737"/>
          <a:ext cx="10335145" cy="1483359"/>
        </p:xfrm>
        <a:graphic>
          <a:graphicData uri="http://schemas.openxmlformats.org/drawingml/2006/table">
            <a:tbl>
              <a:tblPr firstRow="1" bandRow="1"/>
              <a:tblGrid>
                <a:gridCol w="2067029">
                  <a:extLst>
                    <a:ext uri="{9D8B030D-6E8A-4147-A177-3AD203B41FA5}">
                      <a16:colId xmlns:a16="http://schemas.microsoft.com/office/drawing/2014/main" val="228063357"/>
                    </a:ext>
                  </a:extLst>
                </a:gridCol>
                <a:gridCol w="2067029">
                  <a:extLst>
                    <a:ext uri="{9D8B030D-6E8A-4147-A177-3AD203B41FA5}">
                      <a16:colId xmlns:a16="http://schemas.microsoft.com/office/drawing/2014/main" val="377751897"/>
                    </a:ext>
                  </a:extLst>
                </a:gridCol>
                <a:gridCol w="2067029">
                  <a:extLst>
                    <a:ext uri="{9D8B030D-6E8A-4147-A177-3AD203B41FA5}">
                      <a16:colId xmlns:a16="http://schemas.microsoft.com/office/drawing/2014/main" val="995169603"/>
                    </a:ext>
                  </a:extLst>
                </a:gridCol>
                <a:gridCol w="2067029">
                  <a:extLst>
                    <a:ext uri="{9D8B030D-6E8A-4147-A177-3AD203B41FA5}">
                      <a16:colId xmlns:a16="http://schemas.microsoft.com/office/drawing/2014/main" val="2993459915"/>
                    </a:ext>
                  </a:extLst>
                </a:gridCol>
                <a:gridCol w="2067029">
                  <a:extLst>
                    <a:ext uri="{9D8B030D-6E8A-4147-A177-3AD203B41FA5}">
                      <a16:colId xmlns:a16="http://schemas.microsoft.com/office/drawing/2014/main" val="1558125935"/>
                    </a:ext>
                  </a:extLst>
                </a:gridCol>
              </a:tblGrid>
              <a:tr h="494453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tx1"/>
                          </a:solidFill>
                          <a:latin typeface="Raleway Thin" panose="020B0604020202020204" charset="0"/>
                        </a:rPr>
                        <a:t>aisle</a:t>
                      </a:r>
                    </a:p>
                  </a:txBody>
                  <a:tcPr marL="121920" marR="121920" marT="60960" marB="6096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tx1"/>
                          </a:solidFill>
                          <a:latin typeface="Raleway Thin" panose="020B0604020202020204" charset="0"/>
                        </a:rPr>
                        <a:t>altar</a:t>
                      </a:r>
                    </a:p>
                  </a:txBody>
                  <a:tcPr marL="121920" marR="121920" marT="60960" marB="6096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tx1"/>
                          </a:solidFill>
                          <a:latin typeface="Raleway Thin" panose="020B0604020202020204" charset="0"/>
                        </a:rPr>
                        <a:t>ascent</a:t>
                      </a:r>
                    </a:p>
                  </a:txBody>
                  <a:tcPr marL="121920" marR="121920" marT="60960" marB="6096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tx1"/>
                          </a:solidFill>
                          <a:latin typeface="Raleway Thin" panose="020B0604020202020204" charset="0"/>
                        </a:rPr>
                        <a:t>bough</a:t>
                      </a:r>
                    </a:p>
                  </a:txBody>
                  <a:tcPr marL="121920" marR="121920" marT="60960" marB="6096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tx1"/>
                          </a:solidFill>
                          <a:latin typeface="Raleway Thin" panose="020B0604020202020204" charset="0"/>
                        </a:rPr>
                        <a:t>conceited</a:t>
                      </a:r>
                    </a:p>
                  </a:txBody>
                  <a:tcPr marL="121920" marR="121920" marT="60960" marB="6096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7080077"/>
                  </a:ext>
                </a:extLst>
              </a:tr>
              <a:tr h="494453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tx1"/>
                          </a:solidFill>
                          <a:latin typeface="Raleway Thin" panose="020B0604020202020204" charset="0"/>
                        </a:rPr>
                        <a:t>allowed</a:t>
                      </a:r>
                    </a:p>
                  </a:txBody>
                  <a:tcPr marL="121920" marR="121920" marT="60960" marB="6096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tx1"/>
                          </a:solidFill>
                          <a:latin typeface="Raleway Thin" panose="020B0604020202020204" charset="0"/>
                        </a:rPr>
                        <a:t>alter</a:t>
                      </a:r>
                    </a:p>
                  </a:txBody>
                  <a:tcPr marL="121920" marR="121920" marT="60960" marB="6096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tx1"/>
                          </a:solidFill>
                          <a:latin typeface="Raleway Thin" panose="020B0604020202020204" charset="0"/>
                        </a:rPr>
                        <a:t>assent</a:t>
                      </a:r>
                    </a:p>
                  </a:txBody>
                  <a:tcPr marL="121920" marR="121920" marT="60960" marB="6096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tx1"/>
                          </a:solidFill>
                          <a:latin typeface="Raleway Thin" panose="020B0604020202020204" charset="0"/>
                        </a:rPr>
                        <a:t>bridge</a:t>
                      </a:r>
                    </a:p>
                  </a:txBody>
                  <a:tcPr marL="121920" marR="121920" marT="60960" marB="6096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tx1"/>
                          </a:solidFill>
                          <a:latin typeface="Raleway Thin" panose="020B0604020202020204" charset="0"/>
                        </a:rPr>
                        <a:t>conceiting</a:t>
                      </a:r>
                    </a:p>
                  </a:txBody>
                  <a:tcPr marL="121920" marR="121920" marT="60960" marB="6096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0133358"/>
                  </a:ext>
                </a:extLst>
              </a:tr>
              <a:tr h="494453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tx1"/>
                          </a:solidFill>
                          <a:latin typeface="Raleway Thin" panose="020B0604020202020204" charset="0"/>
                        </a:rPr>
                        <a:t>aloud</a:t>
                      </a:r>
                    </a:p>
                  </a:txBody>
                  <a:tcPr marL="121920" marR="121920" marT="60960" marB="6096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tx1"/>
                          </a:solidFill>
                          <a:latin typeface="Raleway Thin" panose="020B0604020202020204" charset="0"/>
                        </a:rPr>
                        <a:t>although</a:t>
                      </a:r>
                    </a:p>
                  </a:txBody>
                  <a:tcPr marL="121920" marR="121920" marT="60960" marB="6096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tx1"/>
                          </a:solidFill>
                          <a:latin typeface="Raleway Thin" panose="020B0604020202020204" charset="0"/>
                        </a:rPr>
                        <a:t>bad-tempered</a:t>
                      </a:r>
                    </a:p>
                  </a:txBody>
                  <a:tcPr marL="121920" marR="121920" marT="60960" marB="6096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tx1"/>
                          </a:solidFill>
                          <a:latin typeface="Raleway Thin" panose="020B0604020202020204" charset="0"/>
                        </a:rPr>
                        <a:t>ceiling</a:t>
                      </a:r>
                    </a:p>
                  </a:txBody>
                  <a:tcPr marL="121920" marR="121920" marT="60960" marB="6096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tx1"/>
                          </a:solidFill>
                          <a:latin typeface="Raleway Thin" panose="020B0604020202020204" charset="0"/>
                        </a:rPr>
                        <a:t>conceits</a:t>
                      </a:r>
                    </a:p>
                  </a:txBody>
                  <a:tcPr marL="121920" marR="121920" marT="60960" marB="6096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2567619"/>
                  </a:ext>
                </a:extLst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4800" l="9917" r="89669">
                        <a14:foregroundMark x1="46281" y1="48400" x2="46281" y2="48400"/>
                        <a14:foregroundMark x1="38843" y1="38000" x2="38843" y2="38000"/>
                        <a14:foregroundMark x1="52066" y1="35200" x2="52066" y2="35200"/>
                        <a14:foregroundMark x1="63223" y1="38400" x2="63223" y2="38400"/>
                        <a14:foregroundMark x1="73140" y1="47600" x2="73140" y2="47600"/>
                        <a14:foregroundMark x1="62397" y1="51600" x2="62397" y2="51600"/>
                        <a14:foregroundMark x1="75207" y1="59600" x2="75207" y2="59600"/>
                        <a14:foregroundMark x1="71901" y1="70800" x2="71901" y2="70800"/>
                        <a14:foregroundMark x1="63223" y1="79200" x2="63223" y2="79200"/>
                        <a14:foregroundMark x1="55785" y1="72000" x2="55785" y2="72000"/>
                        <a14:foregroundMark x1="43802" y1="73200" x2="43802" y2="73200"/>
                        <a14:foregroundMark x1="51240" y1="72800" x2="51240" y2="72800"/>
                        <a14:foregroundMark x1="51240" y1="70400" x2="51240" y2="70400"/>
                        <a14:foregroundMark x1="51240" y1="82800" x2="51240" y2="82800"/>
                        <a14:foregroundMark x1="37603" y1="79200" x2="37603" y2="79200"/>
                        <a14:foregroundMark x1="30165" y1="70000" x2="30165" y2="70000"/>
                        <a14:foregroundMark x1="26446" y1="59200" x2="26446" y2="59200"/>
                        <a14:foregroundMark x1="29752" y1="46800" x2="29752" y2="4680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479279" y="146448"/>
            <a:ext cx="1402315" cy="1448672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0485889" y="5744595"/>
            <a:ext cx="1079142" cy="5027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170">
              <a:buClr>
                <a:srgbClr val="000000"/>
              </a:buClr>
            </a:pPr>
            <a:r>
              <a:rPr lang="en" sz="2667" kern="0" dirty="0">
                <a:solidFill>
                  <a:srgbClr val="FFFFFF"/>
                </a:solidFill>
                <a:latin typeface="Raleway Thin" panose="020B0604020202020204" charset="0"/>
                <a:cs typeface="Arial"/>
                <a:sym typeface="Arial"/>
              </a:rPr>
              <a:t>Day 1</a:t>
            </a:r>
            <a:endParaRPr lang="en-GB" sz="2667" kern="0" dirty="0">
              <a:solidFill>
                <a:srgbClr val="000000"/>
              </a:solidFill>
              <a:latin typeface="Raleway Thin" panose="020B0604020202020204" charset="0"/>
              <a:cs typeface="Arial"/>
              <a:sym typeface="Arial"/>
            </a:endParaRPr>
          </a:p>
        </p:txBody>
      </p:sp>
      <p:pic>
        <p:nvPicPr>
          <p:cNvPr id="10244" name="Picture 4" descr="Pin on Art Design Ideas Diy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45133" y1="28750" x2="45133" y2="28750"/>
                        <a14:foregroundMark x1="55600" y1="27125" x2="55600" y2="27125"/>
                        <a14:foregroundMark x1="57867" y1="17938" x2="57867" y2="17938"/>
                        <a14:foregroundMark x1="69933" y1="16313" x2="69933" y2="16313"/>
                        <a14:foregroundMark x1="64067" y1="21500" x2="64067" y2="21500"/>
                        <a14:foregroundMark x1="66267" y1="28625" x2="66267" y2="28625"/>
                        <a14:foregroundMark x1="62867" y1="37938" x2="62867" y2="37938"/>
                        <a14:foregroundMark x1="54733" y1="35375" x2="54733" y2="35375"/>
                        <a14:foregroundMark x1="43200" y1="36500" x2="43200" y2="36500"/>
                        <a14:foregroundMark x1="35800" y1="37000" x2="35800" y2="37000"/>
                        <a14:foregroundMark x1="28933" y1="40688" x2="28933" y2="40688"/>
                        <a14:foregroundMark x1="28733" y1="47313" x2="28733" y2="47313"/>
                        <a14:foregroundMark x1="52533" y1="42188" x2="52533" y2="42188"/>
                        <a14:foregroundMark x1="57533" y1="49750" x2="57533" y2="49750"/>
                        <a14:foregroundMark x1="43067" y1="62063" x2="43067" y2="62063"/>
                        <a14:foregroundMark x1="37667" y1="55750" x2="37667" y2="55750"/>
                        <a14:foregroundMark x1="32333" y1="61063" x2="32333" y2="6106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4420" r="20471" b="19374"/>
          <a:stretch/>
        </p:blipFill>
        <p:spPr bwMode="auto">
          <a:xfrm>
            <a:off x="6268996" y="-519513"/>
            <a:ext cx="2866768" cy="4473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8674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118;p19"/>
          <p:cNvSpPr txBox="1">
            <a:spLocks noGrp="1"/>
          </p:cNvSpPr>
          <p:nvPr>
            <p:ph type="ctrTitle" idx="4294967295"/>
          </p:nvPr>
        </p:nvSpPr>
        <p:spPr>
          <a:xfrm>
            <a:off x="980301" y="2053303"/>
            <a:ext cx="7776520" cy="15464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r>
              <a:rPr lang="en" sz="9600" dirty="0">
                <a:solidFill>
                  <a:schemeClr val="bg1"/>
                </a:solidFill>
              </a:rPr>
              <a:t>Spell</a:t>
            </a:r>
            <a:br>
              <a:rPr lang="en" sz="9600" dirty="0">
                <a:solidFill>
                  <a:schemeClr val="bg1"/>
                </a:solidFill>
              </a:rPr>
            </a:br>
            <a:r>
              <a:rPr lang="en" sz="9600" dirty="0">
                <a:solidFill>
                  <a:schemeClr val="tx1"/>
                </a:solidFill>
              </a:rPr>
              <a:t>it out</a:t>
            </a:r>
            <a:endParaRPr sz="4000" dirty="0">
              <a:solidFill>
                <a:schemeClr val="tx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836620" y="4101737"/>
          <a:ext cx="10335145" cy="1483359"/>
        </p:xfrm>
        <a:graphic>
          <a:graphicData uri="http://schemas.openxmlformats.org/drawingml/2006/table">
            <a:tbl>
              <a:tblPr firstRow="1" bandRow="1"/>
              <a:tblGrid>
                <a:gridCol w="2067029">
                  <a:extLst>
                    <a:ext uri="{9D8B030D-6E8A-4147-A177-3AD203B41FA5}">
                      <a16:colId xmlns:a16="http://schemas.microsoft.com/office/drawing/2014/main" val="228063357"/>
                    </a:ext>
                  </a:extLst>
                </a:gridCol>
                <a:gridCol w="2067029">
                  <a:extLst>
                    <a:ext uri="{9D8B030D-6E8A-4147-A177-3AD203B41FA5}">
                      <a16:colId xmlns:a16="http://schemas.microsoft.com/office/drawing/2014/main" val="377751897"/>
                    </a:ext>
                  </a:extLst>
                </a:gridCol>
                <a:gridCol w="2067029">
                  <a:extLst>
                    <a:ext uri="{9D8B030D-6E8A-4147-A177-3AD203B41FA5}">
                      <a16:colId xmlns:a16="http://schemas.microsoft.com/office/drawing/2014/main" val="995169603"/>
                    </a:ext>
                  </a:extLst>
                </a:gridCol>
                <a:gridCol w="2067029">
                  <a:extLst>
                    <a:ext uri="{9D8B030D-6E8A-4147-A177-3AD203B41FA5}">
                      <a16:colId xmlns:a16="http://schemas.microsoft.com/office/drawing/2014/main" val="2993459915"/>
                    </a:ext>
                  </a:extLst>
                </a:gridCol>
                <a:gridCol w="2067029">
                  <a:extLst>
                    <a:ext uri="{9D8B030D-6E8A-4147-A177-3AD203B41FA5}">
                      <a16:colId xmlns:a16="http://schemas.microsoft.com/office/drawing/2014/main" val="1558125935"/>
                    </a:ext>
                  </a:extLst>
                </a:gridCol>
              </a:tblGrid>
              <a:tr h="494453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tx1"/>
                          </a:solidFill>
                          <a:latin typeface="Raleway Thin" panose="020B0604020202020204" charset="0"/>
                        </a:rPr>
                        <a:t>conceiving</a:t>
                      </a:r>
                    </a:p>
                  </a:txBody>
                  <a:tcPr marL="121920" marR="121920" marT="60960" marB="6096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tx1"/>
                          </a:solidFill>
                          <a:latin typeface="Raleway Thin" panose="020B0604020202020204" charset="0"/>
                        </a:rPr>
                        <a:t>co-operate</a:t>
                      </a:r>
                    </a:p>
                  </a:txBody>
                  <a:tcPr marL="121920" marR="121920" marT="60960" marB="6096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tx1"/>
                          </a:solidFill>
                          <a:latin typeface="Raleway Thin" panose="020B0604020202020204" charset="0"/>
                        </a:rPr>
                        <a:t>dependable</a:t>
                      </a:r>
                    </a:p>
                  </a:txBody>
                  <a:tcPr marL="121920" marR="121920" marT="60960" marB="6096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tx1"/>
                          </a:solidFill>
                          <a:latin typeface="Raleway Thin" panose="020B0604020202020204" charset="0"/>
                        </a:rPr>
                        <a:t>different</a:t>
                      </a:r>
                    </a:p>
                  </a:txBody>
                  <a:tcPr marL="121920" marR="121920" marT="60960" marB="6096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tx1"/>
                          </a:solidFill>
                          <a:latin typeface="Raleway Thin" panose="020B0604020202020204" charset="0"/>
                        </a:rPr>
                        <a:t>effect</a:t>
                      </a:r>
                    </a:p>
                  </a:txBody>
                  <a:tcPr marL="121920" marR="121920" marT="60960" marB="6096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7080077"/>
                  </a:ext>
                </a:extLst>
              </a:tr>
              <a:tr h="494453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tx1"/>
                          </a:solidFill>
                          <a:latin typeface="Raleway Thin" panose="020B0604020202020204" charset="0"/>
                        </a:rPr>
                        <a:t>conferring</a:t>
                      </a:r>
                    </a:p>
                  </a:txBody>
                  <a:tcPr marL="121920" marR="121920" marT="60960" marB="6096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tx1"/>
                          </a:solidFill>
                          <a:latin typeface="Raleway Thin" panose="020B0604020202020204" charset="0"/>
                        </a:rPr>
                        <a:t>coughing</a:t>
                      </a:r>
                    </a:p>
                  </a:txBody>
                  <a:tcPr marL="121920" marR="121920" marT="60960" marB="6096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tx1"/>
                          </a:solidFill>
                          <a:latin typeface="Raleway Thin" panose="020B0604020202020204" charset="0"/>
                        </a:rPr>
                        <a:t>dictionary</a:t>
                      </a:r>
                    </a:p>
                  </a:txBody>
                  <a:tcPr marL="121920" marR="121920" marT="60960" marB="6096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tx1"/>
                          </a:solidFill>
                          <a:latin typeface="Raleway Thin" panose="020B0604020202020204" charset="0"/>
                        </a:rPr>
                        <a:t>disastrous</a:t>
                      </a:r>
                    </a:p>
                  </a:txBody>
                  <a:tcPr marL="121920" marR="121920" marT="60960" marB="6096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tx1"/>
                          </a:solidFill>
                          <a:latin typeface="Raleway Thin" panose="020B0604020202020204" charset="0"/>
                        </a:rPr>
                        <a:t>exaggerate</a:t>
                      </a:r>
                    </a:p>
                  </a:txBody>
                  <a:tcPr marL="121920" marR="121920" marT="60960" marB="6096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0133358"/>
                  </a:ext>
                </a:extLst>
              </a:tr>
              <a:tr h="494453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tx1"/>
                          </a:solidFill>
                          <a:latin typeface="Raleway Thin" panose="020B0604020202020204" charset="0"/>
                        </a:rPr>
                        <a:t>confident</a:t>
                      </a:r>
                    </a:p>
                  </a:txBody>
                  <a:tcPr marL="121920" marR="121920" marT="60960" marB="6096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tx1"/>
                          </a:solidFill>
                          <a:latin typeface="Raleway Thin" panose="020B0604020202020204" charset="0"/>
                        </a:rPr>
                        <a:t>decent</a:t>
                      </a:r>
                    </a:p>
                  </a:txBody>
                  <a:tcPr marL="121920" marR="121920" marT="60960" marB="6096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tx1"/>
                          </a:solidFill>
                          <a:latin typeface="Raleway Thin" panose="020B0604020202020204" charset="0"/>
                        </a:rPr>
                        <a:t>difference</a:t>
                      </a:r>
                    </a:p>
                  </a:txBody>
                  <a:tcPr marL="121920" marR="121920" marT="60960" marB="6096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tx1"/>
                          </a:solidFill>
                          <a:latin typeface="Raleway Thin" panose="020B0604020202020204" charset="0"/>
                        </a:rPr>
                        <a:t>dough</a:t>
                      </a:r>
                    </a:p>
                  </a:txBody>
                  <a:tcPr marL="121920" marR="121920" marT="60960" marB="6096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tx1"/>
                          </a:solidFill>
                          <a:latin typeface="Raleway Thin" panose="020B0604020202020204" charset="0"/>
                        </a:rPr>
                        <a:t>excellent</a:t>
                      </a:r>
                    </a:p>
                  </a:txBody>
                  <a:tcPr marL="121920" marR="121920" marT="60960" marB="6096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2567619"/>
                  </a:ext>
                </a:extLst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4800" l="9917" r="89669">
                        <a14:foregroundMark x1="46281" y1="48400" x2="46281" y2="48400"/>
                        <a14:foregroundMark x1="38843" y1="38000" x2="38843" y2="38000"/>
                        <a14:foregroundMark x1="52066" y1="35200" x2="52066" y2="35200"/>
                        <a14:foregroundMark x1="63223" y1="38400" x2="63223" y2="38400"/>
                        <a14:foregroundMark x1="73140" y1="47600" x2="73140" y2="47600"/>
                        <a14:foregroundMark x1="62397" y1="51600" x2="62397" y2="51600"/>
                        <a14:foregroundMark x1="75207" y1="59600" x2="75207" y2="59600"/>
                        <a14:foregroundMark x1="71901" y1="70800" x2="71901" y2="70800"/>
                        <a14:foregroundMark x1="63223" y1="79200" x2="63223" y2="79200"/>
                        <a14:foregroundMark x1="55785" y1="72000" x2="55785" y2="72000"/>
                        <a14:foregroundMark x1="43802" y1="73200" x2="43802" y2="73200"/>
                        <a14:foregroundMark x1="51240" y1="72800" x2="51240" y2="72800"/>
                        <a14:foregroundMark x1="51240" y1="70400" x2="51240" y2="70400"/>
                        <a14:foregroundMark x1="51240" y1="82800" x2="51240" y2="82800"/>
                        <a14:foregroundMark x1="37603" y1="79200" x2="37603" y2="79200"/>
                        <a14:foregroundMark x1="30165" y1="70000" x2="30165" y2="70000"/>
                        <a14:foregroundMark x1="26446" y1="59200" x2="26446" y2="59200"/>
                        <a14:foregroundMark x1="29752" y1="46800" x2="29752" y2="4680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479279" y="146448"/>
            <a:ext cx="1402315" cy="1448672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0485889" y="5744595"/>
            <a:ext cx="1079142" cy="5027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170">
              <a:buClr>
                <a:srgbClr val="000000"/>
              </a:buClr>
            </a:pPr>
            <a:r>
              <a:rPr lang="en" sz="2667" kern="0" dirty="0">
                <a:solidFill>
                  <a:srgbClr val="FFFFFF"/>
                </a:solidFill>
                <a:latin typeface="Raleway Thin" panose="020B0604020202020204" charset="0"/>
                <a:cs typeface="Arial"/>
                <a:sym typeface="Arial"/>
              </a:rPr>
              <a:t>Day 1</a:t>
            </a:r>
            <a:endParaRPr lang="en-GB" sz="2667" kern="0" dirty="0">
              <a:solidFill>
                <a:srgbClr val="000000"/>
              </a:solidFill>
              <a:latin typeface="Raleway Thin" panose="020B0604020202020204" charset="0"/>
              <a:cs typeface="Arial"/>
              <a:sym typeface="Arial"/>
            </a:endParaRPr>
          </a:p>
        </p:txBody>
      </p:sp>
      <p:pic>
        <p:nvPicPr>
          <p:cNvPr id="10244" name="Picture 4" descr="Pin on Art Design Ideas Diy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45133" y1="28750" x2="45133" y2="28750"/>
                        <a14:foregroundMark x1="55600" y1="27125" x2="55600" y2="27125"/>
                        <a14:foregroundMark x1="57867" y1="17938" x2="57867" y2="17938"/>
                        <a14:foregroundMark x1="69933" y1="16313" x2="69933" y2="16313"/>
                        <a14:foregroundMark x1="64067" y1="21500" x2="64067" y2="21500"/>
                        <a14:foregroundMark x1="66267" y1="28625" x2="66267" y2="28625"/>
                        <a14:foregroundMark x1="62867" y1="37938" x2="62867" y2="37938"/>
                        <a14:foregroundMark x1="54733" y1="35375" x2="54733" y2="35375"/>
                        <a14:foregroundMark x1="43200" y1="36500" x2="43200" y2="36500"/>
                        <a14:foregroundMark x1="35800" y1="37000" x2="35800" y2="37000"/>
                        <a14:foregroundMark x1="28933" y1="40688" x2="28933" y2="40688"/>
                        <a14:foregroundMark x1="28733" y1="47313" x2="28733" y2="47313"/>
                        <a14:foregroundMark x1="52533" y1="42188" x2="52533" y2="42188"/>
                        <a14:foregroundMark x1="57533" y1="49750" x2="57533" y2="49750"/>
                        <a14:foregroundMark x1="43067" y1="62063" x2="43067" y2="62063"/>
                        <a14:foregroundMark x1="37667" y1="55750" x2="37667" y2="55750"/>
                        <a14:foregroundMark x1="32333" y1="61063" x2="32333" y2="6106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4420" r="20471" b="19374"/>
          <a:stretch/>
        </p:blipFill>
        <p:spPr bwMode="auto">
          <a:xfrm>
            <a:off x="6268996" y="-519513"/>
            <a:ext cx="2866768" cy="4473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9020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FB2C93-8AA0-48B8-9ACF-65109036780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YEAR 6 SPELLINGS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C96140-9441-4A5F-8FDF-8E2745645A0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Spring 1</a:t>
            </a:r>
          </a:p>
        </p:txBody>
      </p:sp>
    </p:spTree>
    <p:extLst>
      <p:ext uri="{BB962C8B-B14F-4D97-AF65-F5344CB8AC3E}">
        <p14:creationId xmlns:p14="http://schemas.microsoft.com/office/powerpoint/2010/main" val="2380534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08CDD"/>
        </a:solidFill>
        <a:effectLst/>
      </p:bgPr>
    </p:bg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2"/>
          <p:cNvSpPr txBox="1">
            <a:spLocks noGrp="1"/>
          </p:cNvSpPr>
          <p:nvPr>
            <p:ph type="ctrTitle" idx="4294967295"/>
          </p:nvPr>
        </p:nvSpPr>
        <p:spPr>
          <a:xfrm>
            <a:off x="583900" y="818633"/>
            <a:ext cx="9578400" cy="15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r>
              <a:rPr lang="en-GB" sz="9600"/>
              <a:t>Word workout</a:t>
            </a:r>
            <a:endParaRPr sz="9600"/>
          </a:p>
        </p:txBody>
      </p:sp>
      <p:pic>
        <p:nvPicPr>
          <p:cNvPr id="105" name="Google Shape;105;p12" descr="Fitness Cartoons by Ron Leishman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17456" y="132080"/>
            <a:ext cx="2361184" cy="2438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1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973472" y="5435600"/>
            <a:ext cx="1008779" cy="1078051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07" name="Google Shape;107;p12"/>
          <p:cNvGraphicFramePr/>
          <p:nvPr/>
        </p:nvGraphicFramePr>
        <p:xfrm>
          <a:off x="413926" y="2783828"/>
          <a:ext cx="11364165" cy="2448574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2451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42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728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728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728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1281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300" b="1"/>
                        <a:t>deceiving </a:t>
                      </a:r>
                      <a:endParaRPr sz="2300" b="1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300" b="1"/>
                    </a:p>
                  </a:txBody>
                  <a:tcPr marL="121933" marR="121933" marT="60967" marB="60967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300" b="1"/>
                        <a:t>definite</a:t>
                      </a:r>
                      <a:endParaRPr sz="2100" b="1"/>
                    </a:p>
                  </a:txBody>
                  <a:tcPr marL="121933" marR="121933" marT="60967" marB="60967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300" b="1"/>
                        <a:t>design </a:t>
                      </a:r>
                      <a:endParaRPr sz="2100" b="1"/>
                    </a:p>
                  </a:txBody>
                  <a:tcPr marL="121933" marR="121933" marT="60967" marB="60967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300" b="1"/>
                        <a:t>doubt</a:t>
                      </a:r>
                      <a:endParaRPr sz="2100" b="1"/>
                    </a:p>
                  </a:txBody>
                  <a:tcPr marL="121933" marR="121933" marT="60967" marB="60967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300" b="1"/>
                        <a:t>equip</a:t>
                      </a:r>
                      <a:endParaRPr sz="2100" b="1"/>
                    </a:p>
                  </a:txBody>
                  <a:tcPr marL="121933" marR="121933" marT="60967" marB="60967"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2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300" b="1"/>
                        <a:t>defensible</a:t>
                      </a:r>
                      <a:endParaRPr sz="2100" b="1"/>
                    </a:p>
                  </a:txBody>
                  <a:tcPr marL="121933" marR="121933" marT="60967" marB="60967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300" b="1"/>
                        <a:t>delicious</a:t>
                      </a:r>
                      <a:endParaRPr sz="2100" b="1"/>
                    </a:p>
                  </a:txBody>
                  <a:tcPr marL="121933" marR="121933" marT="60967" marB="60967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300" b="1"/>
                        <a:t>determined</a:t>
                      </a:r>
                      <a:endParaRPr sz="2100" b="1"/>
                    </a:p>
                  </a:txBody>
                  <a:tcPr marL="121933" marR="121933" marT="60967" marB="60967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300" b="1"/>
                        <a:t>dumb</a:t>
                      </a:r>
                      <a:endParaRPr sz="2100" b="1"/>
                    </a:p>
                  </a:txBody>
                  <a:tcPr marL="121933" marR="121933" marT="60967" marB="60967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300" b="1"/>
                        <a:t>expectancy</a:t>
                      </a:r>
                      <a:endParaRPr sz="2100" b="1"/>
                    </a:p>
                  </a:txBody>
                  <a:tcPr marL="121933" marR="121933" marT="60967" marB="60967"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2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300" b="1"/>
                        <a:t>defer</a:t>
                      </a:r>
                      <a:endParaRPr sz="2100" b="1"/>
                    </a:p>
                  </a:txBody>
                  <a:tcPr marL="121933" marR="121933" marT="60967" marB="60967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300" b="1"/>
                        <a:t>dependable </a:t>
                      </a:r>
                      <a:endParaRPr sz="2100" b="1"/>
                    </a:p>
                  </a:txBody>
                  <a:tcPr marL="121933" marR="121933" marT="60967" marB="60967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300" b="1"/>
                        <a:t>divisible </a:t>
                      </a:r>
                      <a:endParaRPr sz="2100" b="1"/>
                    </a:p>
                  </a:txBody>
                  <a:tcPr marL="121933" marR="121933" marT="60967" marB="60967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300" b="1"/>
                        <a:t>elegancy</a:t>
                      </a:r>
                      <a:endParaRPr sz="2100" b="1"/>
                    </a:p>
                  </a:txBody>
                  <a:tcPr marL="121933" marR="121933" marT="60967" marB="60967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300" b="1"/>
                        <a:t>extravagancy </a:t>
                      </a:r>
                      <a:endParaRPr sz="2100" b="1"/>
                    </a:p>
                  </a:txBody>
                  <a:tcPr marL="121933" marR="121933" marT="60967" marB="60967"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08CDD"/>
        </a:solidFill>
        <a:effectLst/>
      </p:bgPr>
    </p:bg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2"/>
          <p:cNvSpPr txBox="1">
            <a:spLocks noGrp="1"/>
          </p:cNvSpPr>
          <p:nvPr>
            <p:ph type="ctrTitle" idx="4294967295"/>
          </p:nvPr>
        </p:nvSpPr>
        <p:spPr>
          <a:xfrm>
            <a:off x="583900" y="818633"/>
            <a:ext cx="9578400" cy="15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r>
              <a:rPr lang="en-GB" sz="9600"/>
              <a:t>Word workout</a:t>
            </a:r>
            <a:endParaRPr sz="9600"/>
          </a:p>
        </p:txBody>
      </p:sp>
      <p:pic>
        <p:nvPicPr>
          <p:cNvPr id="109" name="Google Shape;109;p12" descr="Fitness Cartoons by Ron Leishman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17456" y="132080"/>
            <a:ext cx="2361184" cy="2438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p1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973472" y="5435600"/>
            <a:ext cx="1008779" cy="1078051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11" name="Google Shape;111;p12"/>
          <p:cNvGraphicFramePr/>
          <p:nvPr/>
        </p:nvGraphicFramePr>
        <p:xfrm>
          <a:off x="413926" y="2783828"/>
          <a:ext cx="11364165" cy="2448574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2451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42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728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728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728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1281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300" b="1"/>
                        <a:t>fancy</a:t>
                      </a:r>
                      <a:endParaRPr sz="2300" b="1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300" b="1"/>
                    </a:p>
                  </a:txBody>
                  <a:tcPr marL="121933" marR="121933" marT="60967" marB="60967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300" b="1"/>
                        <a:t>handkerchief</a:t>
                      </a:r>
                      <a:endParaRPr sz="2100" b="1"/>
                    </a:p>
                  </a:txBody>
                  <a:tcPr marL="121933" marR="121933" marT="60967" marB="60967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300" b="1"/>
                        <a:t>independent </a:t>
                      </a:r>
                      <a:endParaRPr sz="2100" b="1"/>
                    </a:p>
                  </a:txBody>
                  <a:tcPr marL="121933" marR="121933" marT="60967" marB="60967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300" b="1"/>
                        <a:t>lesson</a:t>
                      </a:r>
                      <a:endParaRPr sz="2100" b="1"/>
                    </a:p>
                  </a:txBody>
                  <a:tcPr marL="121933" marR="121933" marT="60967" marB="60967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300" b="1"/>
                        <a:t>limb</a:t>
                      </a:r>
                      <a:endParaRPr sz="2100" b="1"/>
                    </a:p>
                  </a:txBody>
                  <a:tcPr marL="121933" marR="121933" marT="60967" marB="60967"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2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300" b="1"/>
                        <a:t>furious</a:t>
                      </a:r>
                      <a:endParaRPr sz="2100" b="1"/>
                    </a:p>
                  </a:txBody>
                  <a:tcPr marL="121933" marR="121933" marT="60967" marB="60967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300" b="1"/>
                        <a:t>hospitable</a:t>
                      </a:r>
                      <a:endParaRPr sz="2100" b="1"/>
                    </a:p>
                  </a:txBody>
                  <a:tcPr marL="121933" marR="121933" marT="60967" marB="60967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300" b="1"/>
                        <a:t>infer</a:t>
                      </a:r>
                      <a:endParaRPr sz="2100" b="1"/>
                    </a:p>
                  </a:txBody>
                  <a:tcPr marL="121933" marR="121933" marT="60967" marB="60967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300" b="1"/>
                        <a:t>license </a:t>
                      </a:r>
                      <a:endParaRPr sz="2100" b="1"/>
                    </a:p>
                  </a:txBody>
                  <a:tcPr marL="121933" marR="121933" marT="60967" marB="60967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300" b="1"/>
                        <a:t>misthought</a:t>
                      </a:r>
                      <a:endParaRPr sz="2100" b="1"/>
                    </a:p>
                  </a:txBody>
                  <a:tcPr marL="121933" marR="121933" marT="60967" marB="60967"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2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300" b="1"/>
                        <a:t>gnome</a:t>
                      </a:r>
                      <a:endParaRPr sz="2100" b="1"/>
                    </a:p>
                  </a:txBody>
                  <a:tcPr marL="121933" marR="121933" marT="60967" marB="60967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300" b="1"/>
                        <a:t>hour </a:t>
                      </a:r>
                      <a:endParaRPr sz="2100" b="1"/>
                    </a:p>
                  </a:txBody>
                  <a:tcPr marL="121933" marR="121933" marT="60967" marB="60967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300" b="1"/>
                        <a:t>lessen </a:t>
                      </a:r>
                      <a:endParaRPr sz="2100" b="1"/>
                    </a:p>
                  </a:txBody>
                  <a:tcPr marL="121933" marR="121933" marT="60967" marB="60967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300" b="1"/>
                        <a:t>licence</a:t>
                      </a:r>
                      <a:endParaRPr sz="2100" b="1"/>
                    </a:p>
                  </a:txBody>
                  <a:tcPr marL="121933" marR="121933" marT="60967" marB="60967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300" b="1"/>
                        <a:t>nutritious </a:t>
                      </a:r>
                      <a:endParaRPr sz="2100" b="1"/>
                    </a:p>
                  </a:txBody>
                  <a:tcPr marL="121933" marR="121933" marT="60967" marB="60967"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fa92701854_0_69"/>
          <p:cNvSpPr/>
          <p:nvPr/>
        </p:nvSpPr>
        <p:spPr>
          <a:xfrm>
            <a:off x="11151283" y="6186163"/>
            <a:ext cx="399700" cy="381648"/>
          </a:xfrm>
          <a:custGeom>
            <a:avLst/>
            <a:gdLst/>
            <a:ahLst/>
            <a:cxnLst/>
            <a:rect l="l" t="t" r="r" b="b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  <a:buSzPts val="1400"/>
            </a:pPr>
            <a:endParaRPr sz="1867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1" name="Google Shape;141;gfa92701854_0_69"/>
          <p:cNvSpPr/>
          <p:nvPr/>
        </p:nvSpPr>
        <p:spPr>
          <a:xfrm rot="2466717">
            <a:off x="11457004" y="243226"/>
            <a:ext cx="555368" cy="530284"/>
          </a:xfrm>
          <a:custGeom>
            <a:avLst/>
            <a:gdLst/>
            <a:ahLst/>
            <a:cxnLst/>
            <a:rect l="l" t="t" r="r" b="b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  <a:buSzPts val="1400"/>
            </a:pPr>
            <a:endParaRPr sz="1867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gfa92701854_0_69"/>
          <p:cNvSpPr/>
          <p:nvPr/>
        </p:nvSpPr>
        <p:spPr>
          <a:xfrm rot="-1609245">
            <a:off x="139556" y="195650"/>
            <a:ext cx="399633" cy="381583"/>
          </a:xfrm>
          <a:custGeom>
            <a:avLst/>
            <a:gdLst/>
            <a:ahLst/>
            <a:cxnLst/>
            <a:rect l="l" t="t" r="r" b="b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  <a:buSzPts val="1400"/>
            </a:pPr>
            <a:endParaRPr sz="1867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3" name="Google Shape;143;gfa92701854_0_69"/>
          <p:cNvSpPr/>
          <p:nvPr/>
        </p:nvSpPr>
        <p:spPr>
          <a:xfrm rot="2926063">
            <a:off x="619110" y="5977505"/>
            <a:ext cx="299305" cy="285787"/>
          </a:xfrm>
          <a:custGeom>
            <a:avLst/>
            <a:gdLst/>
            <a:ahLst/>
            <a:cxnLst/>
            <a:rect l="l" t="t" r="r" b="b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  <a:buSzPts val="1400"/>
            </a:pPr>
            <a:endParaRPr sz="1867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gfa92701854_0_69"/>
          <p:cNvSpPr/>
          <p:nvPr/>
        </p:nvSpPr>
        <p:spPr>
          <a:xfrm rot="-1609158">
            <a:off x="10936321" y="379636"/>
            <a:ext cx="269643" cy="257464"/>
          </a:xfrm>
          <a:custGeom>
            <a:avLst/>
            <a:gdLst/>
            <a:ahLst/>
            <a:cxnLst/>
            <a:rect l="l" t="t" r="r" b="b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  <a:buSzPts val="1400"/>
            </a:pPr>
            <a:endParaRPr sz="1867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gfa92701854_0_69"/>
          <p:cNvSpPr txBox="1">
            <a:spLocks noGrp="1"/>
          </p:cNvSpPr>
          <p:nvPr>
            <p:ph type="sldNum" idx="12"/>
          </p:nvPr>
        </p:nvSpPr>
        <p:spPr>
          <a:xfrm>
            <a:off x="11472533" y="6120400"/>
            <a:ext cx="719600" cy="73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/>
            <a:fld id="{00000000-1234-1234-1234-123412341234}" type="slidenum">
              <a:rPr lang="en-GB" kern="0">
                <a:solidFill>
                  <a:srgbClr val="FFB600"/>
                </a:solidFill>
              </a:rPr>
              <a:pPr defTabSz="1219170"/>
              <a:t>8</a:t>
            </a:fld>
            <a:endParaRPr kern="0">
              <a:solidFill>
                <a:srgbClr val="FFB600"/>
              </a:solidFill>
            </a:endParaRPr>
          </a:p>
        </p:txBody>
      </p:sp>
      <p:graphicFrame>
        <p:nvGraphicFramePr>
          <p:cNvPr id="146" name="Google Shape;146;gfa92701854_0_69"/>
          <p:cNvGraphicFramePr/>
          <p:nvPr>
            <p:extLst/>
          </p:nvPr>
        </p:nvGraphicFramePr>
        <p:xfrm>
          <a:off x="687009" y="1167812"/>
          <a:ext cx="10864000" cy="1483401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2172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72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72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72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72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94467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GB" sz="2000" dirty="0"/>
                        <a:t>obedient</a:t>
                      </a:r>
                      <a:endParaRPr sz="1900" u="none" strike="noStrike" cap="none" dirty="0"/>
                    </a:p>
                  </a:txBody>
                  <a:tcPr marL="121933" marR="121933" marT="60967" marB="60967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GB" sz="2000"/>
                        <a:t>practise</a:t>
                      </a:r>
                      <a:endParaRPr sz="1900" u="none" strike="noStrike" cap="none"/>
                    </a:p>
                  </a:txBody>
                  <a:tcPr marL="121933" marR="121933" marT="60967" marB="60967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GB" sz="2000"/>
                        <a:t>practice</a:t>
                      </a:r>
                      <a:endParaRPr sz="1900" u="none" strike="noStrike" cap="none"/>
                    </a:p>
                  </a:txBody>
                  <a:tcPr marL="121933" marR="121933" marT="60967" marB="60967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GB" sz="2000"/>
                        <a:t>preference</a:t>
                      </a:r>
                      <a:endParaRPr sz="1900" u="none" strike="noStrike" cap="none"/>
                    </a:p>
                  </a:txBody>
                  <a:tcPr marL="121933" marR="121933" marT="60967" marB="60967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GB" sz="2000" dirty="0"/>
                        <a:t>repetitious</a:t>
                      </a:r>
                      <a:endParaRPr sz="1900" u="none" strike="noStrike" cap="none" dirty="0"/>
                    </a:p>
                  </a:txBody>
                  <a:tcPr marL="121933" marR="121933" marT="60967" marB="6096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4467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GB" sz="2000"/>
                        <a:t>ridiculous</a:t>
                      </a:r>
                      <a:endParaRPr sz="1900" u="none" strike="noStrike" cap="none"/>
                    </a:p>
                  </a:txBody>
                  <a:tcPr marL="121933" marR="121933" marT="60967" marB="60967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GB" sz="2000"/>
                        <a:t>seam</a:t>
                      </a:r>
                      <a:endParaRPr sz="1900" u="none" strike="noStrike" cap="none"/>
                    </a:p>
                  </a:txBody>
                  <a:tcPr marL="121933" marR="121933" marT="60967" marB="60967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GB" sz="2000"/>
                        <a:t>seem</a:t>
                      </a:r>
                      <a:endParaRPr sz="1900" u="none" strike="noStrike" cap="none"/>
                    </a:p>
                  </a:txBody>
                  <a:tcPr marL="121933" marR="121933" marT="60967" marB="60967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GB" sz="2000"/>
                        <a:t>stop-off</a:t>
                      </a:r>
                      <a:endParaRPr sz="1900" u="none" strike="noStrike" cap="none"/>
                    </a:p>
                  </a:txBody>
                  <a:tcPr marL="121933" marR="121933" marT="60967" marB="60967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GB" sz="2000"/>
                        <a:t>subtle</a:t>
                      </a:r>
                      <a:endParaRPr sz="1900" u="none" strike="noStrike" cap="none"/>
                    </a:p>
                  </a:txBody>
                  <a:tcPr marL="121933" marR="121933" marT="60967" marB="6096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4467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GB" sz="2000"/>
                        <a:t>thorough</a:t>
                      </a:r>
                      <a:endParaRPr sz="1900" u="none" strike="noStrike" cap="none"/>
                    </a:p>
                  </a:txBody>
                  <a:tcPr marL="121933" marR="121933" marT="60967" marB="60967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GB" sz="2000"/>
                        <a:t>thumb</a:t>
                      </a:r>
                      <a:endParaRPr sz="1900" u="none" strike="noStrike" cap="none"/>
                    </a:p>
                  </a:txBody>
                  <a:tcPr marL="121933" marR="121933" marT="60967" marB="60967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GB" sz="2000"/>
                        <a:t>torturous</a:t>
                      </a:r>
                      <a:endParaRPr sz="1900" u="none" strike="noStrike" cap="none"/>
                    </a:p>
                  </a:txBody>
                  <a:tcPr marL="121933" marR="121933" marT="60967" marB="60967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GB" sz="2000"/>
                        <a:t>transference</a:t>
                      </a:r>
                      <a:endParaRPr sz="1900" u="none" strike="noStrike" cap="none"/>
                    </a:p>
                  </a:txBody>
                  <a:tcPr marL="121933" marR="121933" marT="60967" marB="60967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GB" sz="2000" dirty="0"/>
                        <a:t>unofficial</a:t>
                      </a:r>
                      <a:endParaRPr sz="1900" u="none" strike="noStrike" cap="none" dirty="0"/>
                    </a:p>
                  </a:txBody>
                  <a:tcPr marL="121933" marR="121933" marT="60967" marB="6096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47" name="Google Shape;147;gfa92701854_0_69"/>
          <p:cNvSpPr txBox="1"/>
          <p:nvPr/>
        </p:nvSpPr>
        <p:spPr>
          <a:xfrm>
            <a:off x="603800" y="2924134"/>
            <a:ext cx="10947200" cy="861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defTabSz="1219170">
              <a:spcBef>
                <a:spcPts val="800"/>
              </a:spcBef>
              <a:buClr>
                <a:srgbClr val="000000"/>
              </a:buClr>
              <a:buSzPts val="2500"/>
            </a:pPr>
            <a:r>
              <a:rPr lang="en-GB" sz="3333" b="1" kern="0">
                <a:solidFill>
                  <a:srgbClr val="666666"/>
                </a:solidFill>
                <a:latin typeface="Raleway Thin"/>
                <a:ea typeface="Raleway Thin"/>
                <a:cs typeface="Raleway Thin"/>
                <a:sym typeface="Raleway Thin"/>
              </a:rPr>
              <a:t>Phonemes, Syllables &amp; Sound Associations</a:t>
            </a:r>
            <a:endParaRPr sz="1867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" name="Google Shape;148;gfa92701854_0_69"/>
          <p:cNvSpPr txBox="1"/>
          <p:nvPr/>
        </p:nvSpPr>
        <p:spPr>
          <a:xfrm>
            <a:off x="1549567" y="3956268"/>
            <a:ext cx="4000000" cy="12719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ctr" defTabSz="1219170">
              <a:buClr>
                <a:srgbClr val="000000"/>
              </a:buClr>
              <a:buSzPts val="2500"/>
            </a:pPr>
            <a:r>
              <a:rPr lang="en-GB" sz="3333" b="1" kern="0">
                <a:solidFill>
                  <a:srgbClr val="434343"/>
                </a:solidFill>
                <a:latin typeface="Raleway"/>
                <a:ea typeface="Raleway"/>
                <a:cs typeface="Raleway"/>
                <a:sym typeface="Raleway"/>
              </a:rPr>
              <a:t>thumb</a:t>
            </a:r>
            <a:endParaRPr sz="3333" b="1" kern="0">
              <a:solidFill>
                <a:srgbClr val="434343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algn="ctr" defTabSz="1219170">
              <a:buClr>
                <a:srgbClr val="000000"/>
              </a:buClr>
              <a:buSzPts val="2500"/>
            </a:pPr>
            <a:r>
              <a:rPr lang="en-GB" sz="3333" b="1" kern="0">
                <a:solidFill>
                  <a:srgbClr val="434343"/>
                </a:solidFill>
                <a:latin typeface="Raleway"/>
                <a:ea typeface="Raleway"/>
                <a:cs typeface="Raleway"/>
                <a:sym typeface="Raleway"/>
              </a:rPr>
              <a:t>subtle</a:t>
            </a:r>
            <a:endParaRPr sz="3333" b="1" kern="0">
              <a:solidFill>
                <a:srgbClr val="434343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49" name="Google Shape;149;gfa92701854_0_69"/>
          <p:cNvSpPr txBox="1"/>
          <p:nvPr/>
        </p:nvSpPr>
        <p:spPr>
          <a:xfrm>
            <a:off x="5664911" y="3683347"/>
            <a:ext cx="5356800" cy="167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defTabSz="1219170">
              <a:spcBef>
                <a:spcPts val="800"/>
              </a:spcBef>
              <a:buClr>
                <a:srgbClr val="000000"/>
              </a:buClr>
              <a:buSzPts val="1600"/>
            </a:pPr>
            <a:r>
              <a:rPr lang="en-GB" sz="2133" b="1" kern="0">
                <a:solidFill>
                  <a:srgbClr val="B143C7"/>
                </a:solidFill>
                <a:latin typeface="Arial"/>
                <a:ea typeface="Arial"/>
                <a:cs typeface="Arial"/>
                <a:sym typeface="Arial"/>
              </a:rPr>
              <a:t>TRICK PART:</a:t>
            </a:r>
            <a:endParaRPr sz="2133" b="1" kern="0">
              <a:solidFill>
                <a:srgbClr val="B143C7"/>
              </a:solidFill>
              <a:latin typeface="Arial"/>
              <a:ea typeface="Arial"/>
              <a:cs typeface="Arial"/>
              <a:sym typeface="Arial"/>
            </a:endParaRPr>
          </a:p>
          <a:p>
            <a:pPr defTabSz="1219170">
              <a:spcBef>
                <a:spcPts val="800"/>
              </a:spcBef>
              <a:buClr>
                <a:srgbClr val="000000"/>
              </a:buClr>
              <a:buSzPts val="1600"/>
            </a:pPr>
            <a:endParaRPr sz="2133" b="1" kern="0">
              <a:solidFill>
                <a:srgbClr val="B143C7"/>
              </a:solidFill>
              <a:latin typeface="Arial"/>
              <a:cs typeface="Arial"/>
              <a:sym typeface="Arial"/>
            </a:endParaRPr>
          </a:p>
          <a:p>
            <a:pPr defTabSz="1219170">
              <a:spcBef>
                <a:spcPts val="800"/>
              </a:spcBef>
              <a:buClr>
                <a:srgbClr val="000000"/>
              </a:buClr>
              <a:buSzPts val="1600"/>
            </a:pPr>
            <a:r>
              <a:rPr lang="en-GB" sz="2133" b="1" kern="0">
                <a:solidFill>
                  <a:srgbClr val="B143C7"/>
                </a:solidFill>
                <a:latin typeface="Arial"/>
                <a:cs typeface="Arial"/>
                <a:sym typeface="Arial"/>
              </a:rPr>
              <a:t>Silent b</a:t>
            </a:r>
            <a:endParaRPr sz="2133" b="1" kern="0">
              <a:solidFill>
                <a:srgbClr val="B143C7"/>
              </a:solidFill>
              <a:latin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livia template">
  <a:themeElements>
    <a:clrScheme name="Custom 347">
      <a:dk1>
        <a:srgbClr val="434343"/>
      </a:dk1>
      <a:lt1>
        <a:srgbClr val="FFFFFF"/>
      </a:lt1>
      <a:dk2>
        <a:srgbClr val="666666"/>
      </a:dk2>
      <a:lt2>
        <a:srgbClr val="ECE9E6"/>
      </a:lt2>
      <a:accent1>
        <a:srgbClr val="FFB600"/>
      </a:accent1>
      <a:accent2>
        <a:srgbClr val="FF8400"/>
      </a:accent2>
      <a:accent3>
        <a:srgbClr val="FA5E5E"/>
      </a:accent3>
      <a:accent4>
        <a:srgbClr val="E42A87"/>
      </a:accent4>
      <a:accent5>
        <a:srgbClr val="B143C7"/>
      </a:accent5>
      <a:accent6>
        <a:srgbClr val="7241B4"/>
      </a:accent6>
      <a:hlink>
        <a:srgbClr val="434343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livia template">
  <a:themeElements>
    <a:clrScheme name="Custom 347">
      <a:dk1>
        <a:srgbClr val="434343"/>
      </a:dk1>
      <a:lt1>
        <a:srgbClr val="FFFFFF"/>
      </a:lt1>
      <a:dk2>
        <a:srgbClr val="666666"/>
      </a:dk2>
      <a:lt2>
        <a:srgbClr val="ECE9E6"/>
      </a:lt2>
      <a:accent1>
        <a:srgbClr val="FFB600"/>
      </a:accent1>
      <a:accent2>
        <a:srgbClr val="FF8400"/>
      </a:accent2>
      <a:accent3>
        <a:srgbClr val="FA5E5E"/>
      </a:accent3>
      <a:accent4>
        <a:srgbClr val="E42A87"/>
      </a:accent4>
      <a:accent5>
        <a:srgbClr val="B143C7"/>
      </a:accent5>
      <a:accent6>
        <a:srgbClr val="7241B4"/>
      </a:accent6>
      <a:hlink>
        <a:srgbClr val="434343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Olivia template">
  <a:themeElements>
    <a:clrScheme name="Custom 347">
      <a:dk1>
        <a:srgbClr val="434343"/>
      </a:dk1>
      <a:lt1>
        <a:srgbClr val="FFFFFF"/>
      </a:lt1>
      <a:dk2>
        <a:srgbClr val="666666"/>
      </a:dk2>
      <a:lt2>
        <a:srgbClr val="ECE9E6"/>
      </a:lt2>
      <a:accent1>
        <a:srgbClr val="FFB600"/>
      </a:accent1>
      <a:accent2>
        <a:srgbClr val="FF8400"/>
      </a:accent2>
      <a:accent3>
        <a:srgbClr val="FA5E5E"/>
      </a:accent3>
      <a:accent4>
        <a:srgbClr val="E42A87"/>
      </a:accent4>
      <a:accent5>
        <a:srgbClr val="B143C7"/>
      </a:accent5>
      <a:accent6>
        <a:srgbClr val="7241B4"/>
      </a:accent6>
      <a:hlink>
        <a:srgbClr val="434343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4e69d3f5-ae96-4501-9ea5-1183f7f18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25EB9C9329AD14685BE088921CB941C" ma:contentTypeVersion="18" ma:contentTypeDescription="Create a new document." ma:contentTypeScope="" ma:versionID="e0f7f5be2781f8f06ac9ae9df563e85a">
  <xsd:schema xmlns:xsd="http://www.w3.org/2001/XMLSchema" xmlns:xs="http://www.w3.org/2001/XMLSchema" xmlns:p="http://schemas.microsoft.com/office/2006/metadata/properties" xmlns:ns3="4e69d3f5-ae96-4501-9ea5-1183f7f182a5" xmlns:ns4="fcd6f2c5-5e5b-4bf2-a7ed-e9580f0fd084" targetNamespace="http://schemas.microsoft.com/office/2006/metadata/properties" ma:root="true" ma:fieldsID="8387cc3b0c87d5b45b6f22bc4e0789c8" ns3:_="" ns4:_="">
    <xsd:import namespace="4e69d3f5-ae96-4501-9ea5-1183f7f182a5"/>
    <xsd:import namespace="fcd6f2c5-5e5b-4bf2-a7ed-e9580f0fd08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69d3f5-ae96-4501-9ea5-1183f7f18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d6f2c5-5e5b-4bf2-a7ed-e9580f0fd084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1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03B0C2A-2010-4186-85BC-3324F2B6BC69}">
  <ds:schemaRefs>
    <ds:schemaRef ds:uri="http://purl.org/dc/dcmitype/"/>
    <ds:schemaRef ds:uri="http://purl.org/dc/elements/1.1/"/>
    <ds:schemaRef ds:uri="http://schemas.openxmlformats.org/package/2006/metadata/core-properties"/>
    <ds:schemaRef ds:uri="4e69d3f5-ae96-4501-9ea5-1183f7f182a5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fcd6f2c5-5e5b-4bf2-a7ed-e9580f0fd084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7548B182-6BC7-4649-A795-296F65BB5EE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039D66D-82E7-4427-9FAE-B2F2DEB3D7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e69d3f5-ae96-4501-9ea5-1183f7f182a5"/>
    <ds:schemaRef ds:uri="fcd6f2c5-5e5b-4bf2-a7ed-e9580f0fd08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136</Words>
  <Application>Microsoft Office PowerPoint</Application>
  <PresentationFormat>Widescreen</PresentationFormat>
  <Paragraphs>109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</vt:lpstr>
      <vt:lpstr>Calibri</vt:lpstr>
      <vt:lpstr>Calibri Light</vt:lpstr>
      <vt:lpstr>Raleway</vt:lpstr>
      <vt:lpstr>Raleway Thin</vt:lpstr>
      <vt:lpstr>Office Theme</vt:lpstr>
      <vt:lpstr>1_Olivia template</vt:lpstr>
      <vt:lpstr>Olivia template</vt:lpstr>
      <vt:lpstr>2_Olivia template</vt:lpstr>
      <vt:lpstr>YEAR 5 SPELLINGS</vt:lpstr>
      <vt:lpstr>Spell it out</vt:lpstr>
      <vt:lpstr>Spell it out</vt:lpstr>
      <vt:lpstr>Spell it out</vt:lpstr>
      <vt:lpstr>YEAR 6 SPELLINGS</vt:lpstr>
      <vt:lpstr>Word workout</vt:lpstr>
      <vt:lpstr>Word workout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5 SPELLINGS</dc:title>
  <dc:creator>Tom Hazlewood</dc:creator>
  <cp:lastModifiedBy>Tom Hazlewood</cp:lastModifiedBy>
  <cp:revision>3</cp:revision>
  <dcterms:created xsi:type="dcterms:W3CDTF">2024-11-12T15:48:43Z</dcterms:created>
  <dcterms:modified xsi:type="dcterms:W3CDTF">2025-01-09T08:43:08Z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0x010100B25EB9C9329AD14685BE088921CB941C</vt:lpwstr>
  </property>
</Properties>
</file>