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97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73B0"/>
    <a:srgbClr val="DDDDDD"/>
    <a:srgbClr val="F08215"/>
    <a:srgbClr val="E94E13"/>
    <a:srgbClr val="4B3683"/>
    <a:srgbClr val="007AC3"/>
    <a:srgbClr val="00649C"/>
    <a:srgbClr val="CFB6D8"/>
    <a:srgbClr val="B9B8B8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9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1152" y="77"/>
      </p:cViewPr>
      <p:guideLst>
        <p:guide orient="horz" pos="2160"/>
        <p:guide pos="2857"/>
        <p:guide pos="340"/>
        <p:guide orient="horz" pos="3974"/>
        <p:guide pos="5397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0" d="100"/>
          <a:sy n="50" d="100"/>
        </p:scale>
        <p:origin x="271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lass-management/school-closure-home-learning-classroom-management-key-stage-1-year-1-year-2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lass-management/school-closure-home-learning-classroom-management-key-stage-1-year-1-year-2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class-management/school-closure-home-learning-classroom-management-key-stage-1-year-1-year-2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class-management/school-closure-home-learning-classroom-management-key-stage-1-year-1-year-2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class-management/school-closure-home-learning-classroom-management-key-stage-1-year-1-year-2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1A50BED3-5B7A-41C2-8AE4-5A628D00EBE4}"/>
              </a:ext>
            </a:extLst>
          </p:cNvPr>
          <p:cNvSpPr/>
          <p:nvPr userDrawn="1"/>
        </p:nvSpPr>
        <p:spPr>
          <a:xfrm>
            <a:off x="8505371" y="6589486"/>
            <a:ext cx="638629" cy="268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A92D484-D9A9-4D38-9DE5-33EF900FE457}"/>
              </a:ext>
            </a:extLst>
          </p:cNvPr>
          <p:cNvSpPr/>
          <p:nvPr userDrawn="1"/>
        </p:nvSpPr>
        <p:spPr>
          <a:xfrm>
            <a:off x="8505371" y="6589486"/>
            <a:ext cx="638629" cy="268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E0D7B9E-96EC-49AB-B97D-9EDC53621C65}"/>
              </a:ext>
            </a:extLst>
          </p:cNvPr>
          <p:cNvSpPr/>
          <p:nvPr userDrawn="1"/>
        </p:nvSpPr>
        <p:spPr>
          <a:xfrm>
            <a:off x="8505371" y="6589486"/>
            <a:ext cx="638629" cy="268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A Snowy Adventure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9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726789" y="1441739"/>
            <a:ext cx="5702433" cy="4222408"/>
            <a:chOff x="726789" y="1441739"/>
            <a:chExt cx="5702433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726789" y="1760856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Use this picture to write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5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a poem.</a:t>
              </a:r>
              <a:endParaRPr lang="en-GB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389520" y="5106260"/>
            <a:ext cx="3946358" cy="789723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poem should be an acrostic poem. It does not have to rhyme.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6" cy="5341644"/>
            <a:chOff x="4871206" y="-615139"/>
            <a:chExt cx="3191636" cy="53416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6" cy="3132894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26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89D7121D-47B5-4CA5-B89F-486A6062836C}"/>
              </a:ext>
            </a:extLst>
          </p:cNvPr>
          <p:cNvSpPr/>
          <p:nvPr/>
        </p:nvSpPr>
        <p:spPr bwMode="auto">
          <a:xfrm flipH="1"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524" t="-3469" r="-2888" b="-2943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Make a Leaflet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10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30FF1-780C-47E2-9C20-6F6831FB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3" y="1229986"/>
            <a:ext cx="5861050" cy="78226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0AD49F-759E-46F0-8085-70A9D9DF5C27}"/>
              </a:ext>
            </a:extLst>
          </p:cNvPr>
          <p:cNvSpPr/>
          <p:nvPr/>
        </p:nvSpPr>
        <p:spPr>
          <a:xfrm>
            <a:off x="2929551" y="1565328"/>
            <a:ext cx="4748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pc="-20" dirty="0">
                <a:latin typeface="Twinkl" pitchFamily="2" charset="0"/>
              </a:rPr>
              <a:t>Pretend that your house is a place that people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C749F-BBE9-479C-8261-064C84386EA6}"/>
              </a:ext>
            </a:extLst>
          </p:cNvPr>
          <p:cNvSpPr txBox="1"/>
          <p:nvPr/>
        </p:nvSpPr>
        <p:spPr>
          <a:xfrm>
            <a:off x="2927662" y="2810521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make some up!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5448F-70D3-4BD7-BFCB-BAB7EE24BA6C}"/>
              </a:ext>
            </a:extLst>
          </p:cNvPr>
          <p:cNvSpPr txBox="1"/>
          <p:nvPr/>
        </p:nvSpPr>
        <p:spPr>
          <a:xfrm>
            <a:off x="2929552" y="1807106"/>
            <a:ext cx="39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would love to visit.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FFC39-6437-42A3-B2F8-20E51D7F5345}"/>
              </a:ext>
            </a:extLst>
          </p:cNvPr>
          <p:cNvSpPr txBox="1"/>
          <p:nvPr/>
        </p:nvSpPr>
        <p:spPr>
          <a:xfrm>
            <a:off x="2927663" y="2304549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pc="-10" dirty="0">
                <a:latin typeface="Twinkl" pitchFamily="2" charset="0"/>
              </a:rPr>
              <a:t>Make a leaflet telling tourists about all of the</a:t>
            </a:r>
            <a:endParaRPr lang="en-GB" spc="-1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1FE82-E644-48E0-BB9F-254FB5A2C7B6}"/>
              </a:ext>
            </a:extLst>
          </p:cNvPr>
          <p:cNvSpPr txBox="1"/>
          <p:nvPr/>
        </p:nvSpPr>
        <p:spPr>
          <a:xfrm>
            <a:off x="2927662" y="2577843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fun things you can do there. You can even</a:t>
            </a: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B04EB0-1A9B-4144-BBC4-8EAB46B0F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16" y="4019844"/>
            <a:ext cx="4128037" cy="36372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6612F6-436E-45EE-B0FE-886211EB5840}"/>
              </a:ext>
            </a:extLst>
          </p:cNvPr>
          <p:cNvSpPr txBox="1"/>
          <p:nvPr/>
        </p:nvSpPr>
        <p:spPr>
          <a:xfrm>
            <a:off x="2927661" y="3280623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pc="-20" dirty="0">
                <a:latin typeface="Twinkl" pitchFamily="2" charset="0"/>
              </a:rPr>
              <a:t>Remember to include directions so they know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FE46A-CB9A-4975-BD3B-9E6AF08EB6E4}"/>
              </a:ext>
            </a:extLst>
          </p:cNvPr>
          <p:cNvSpPr txBox="1"/>
          <p:nvPr/>
        </p:nvSpPr>
        <p:spPr>
          <a:xfrm>
            <a:off x="2927661" y="3535720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how to find you.</a:t>
            </a:r>
            <a:endParaRPr lang="en-GB" spc="-20" dirty="0">
              <a:latin typeface="Twinkl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5498D4-4A2E-4BAD-BC6E-06E746B4C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2" y="3786595"/>
            <a:ext cx="3891044" cy="27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An Interesting Meeting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11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667562" y="1441739"/>
            <a:ext cx="5761660" cy="4222408"/>
            <a:chOff x="667562" y="1441739"/>
            <a:chExt cx="5761660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667562" y="1754414"/>
              <a:ext cx="286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50" dirty="0">
                  <a:latin typeface="Twinkl" pitchFamily="2" charset="0"/>
                </a:rPr>
                <a:t>Use this picture to write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5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2" charset="0"/>
                </a:rPr>
                <a:t> a pretend newspaper</a:t>
              </a:r>
              <a:endParaRPr lang="en-GB" b="1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389520" y="4973528"/>
            <a:ext cx="3946358" cy="986565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newspaper report should retell what happened on the day that everyone became invisible.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5" cy="5341644"/>
            <a:chOff x="4871206" y="-615139"/>
            <a:chExt cx="3191635" cy="53416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5" cy="3132894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8A29526-A849-48C6-A0E6-BE36377C31FB}"/>
              </a:ext>
            </a:extLst>
          </p:cNvPr>
          <p:cNvSpPr txBox="1"/>
          <p:nvPr/>
        </p:nvSpPr>
        <p:spPr>
          <a:xfrm rot="21349257">
            <a:off x="868162" y="2184635"/>
            <a:ext cx="244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r</a:t>
            </a:r>
            <a:r>
              <a:rPr lang="en-GB" b="1">
                <a:latin typeface="Twinkl" pitchFamily="2" charset="0"/>
              </a:rPr>
              <a:t>eport</a:t>
            </a:r>
            <a:r>
              <a:rPr lang="en-GB" b="1" dirty="0">
                <a:latin typeface="Twinkl" pitchFamily="2" charset="0"/>
              </a:rPr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458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E2C76A94-ED98-4200-B2A2-8C0AA80EDB97}"/>
              </a:ext>
            </a:extLst>
          </p:cNvPr>
          <p:cNvSpPr/>
          <p:nvPr/>
        </p:nvSpPr>
        <p:spPr bwMode="auto">
          <a:xfrm flipH="1"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Talk to the Animals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12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9C10930-984F-494A-97BB-4FD4F6FB1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180769" y="687057"/>
            <a:ext cx="3902061" cy="54838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5F49B4-4CCE-47FC-B6CD-DE74950F55AD}"/>
              </a:ext>
            </a:extLst>
          </p:cNvPr>
          <p:cNvSpPr/>
          <p:nvPr/>
        </p:nvSpPr>
        <p:spPr>
          <a:xfrm>
            <a:off x="2641782" y="2488186"/>
            <a:ext cx="503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“Did you just speak?” Dan gasped.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982B4-FF1F-4213-BBF6-7F56B18CFB99}"/>
              </a:ext>
            </a:extLst>
          </p:cNvPr>
          <p:cNvSpPr txBox="1"/>
          <p:nvPr/>
        </p:nvSpPr>
        <p:spPr>
          <a:xfrm>
            <a:off x="2799609" y="2847949"/>
            <a:ext cx="457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“Of course I did!” replied the zebra.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E2DBD3-139F-427A-9447-971A9AC613B6}"/>
              </a:ext>
            </a:extLst>
          </p:cNvPr>
          <p:cNvSpPr/>
          <p:nvPr/>
        </p:nvSpPr>
        <p:spPr>
          <a:xfrm>
            <a:off x="3202673" y="3906189"/>
            <a:ext cx="3946358" cy="1057334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Continue the story.</a:t>
            </a:r>
          </a:p>
          <a:p>
            <a:pPr algn="ctr"/>
            <a:r>
              <a:rPr lang="en-GB" dirty="0">
                <a:latin typeface="Twinkl" pitchFamily="2" charset="0"/>
              </a:rPr>
              <a:t>How is the zebra able to speak?</a:t>
            </a:r>
          </a:p>
          <a:p>
            <a:pPr algn="ctr"/>
            <a:r>
              <a:rPr lang="en-GB" dirty="0">
                <a:latin typeface="Twinkl" pitchFamily="2" charset="0"/>
              </a:rPr>
              <a:t>What else can the zebra do?</a:t>
            </a:r>
          </a:p>
        </p:txBody>
      </p:sp>
      <p:grpSp>
        <p:nvGrpSpPr>
          <p:cNvPr id="20" name="Show Picture">
            <a:extLst>
              <a:ext uri="{FF2B5EF4-FFF2-40B4-BE49-F238E27FC236}">
                <a16:creationId xmlns:a16="http://schemas.microsoft.com/office/drawing/2014/main" id="{F6B0F86C-8C0E-4740-BD51-9EA16E08BE10}"/>
              </a:ext>
            </a:extLst>
          </p:cNvPr>
          <p:cNvGrpSpPr/>
          <p:nvPr/>
        </p:nvGrpSpPr>
        <p:grpSpPr>
          <a:xfrm>
            <a:off x="4233316" y="4007334"/>
            <a:ext cx="1885071" cy="772294"/>
            <a:chOff x="4328114" y="2160937"/>
            <a:chExt cx="1885071" cy="77229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D9123A2-84F2-49F2-83C2-35B0E44A20A7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Next Step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8EFA64A-91B9-4FA3-B911-EC8AB2D6A34D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2FFB71E-2A39-47A1-9AF7-3B8B92D3E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1" y="2488186"/>
            <a:ext cx="3004784" cy="418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Meerkat Rescue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13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667562" y="1441739"/>
            <a:ext cx="5761660" cy="4222408"/>
            <a:chOff x="667562" y="1441739"/>
            <a:chExt cx="5761660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667562" y="1754414"/>
              <a:ext cx="286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50" dirty="0">
                  <a:latin typeface="Twinkl" pitchFamily="2" charset="0"/>
                </a:rPr>
                <a:t>Use this picture to write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4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2" charset="0"/>
                </a:rPr>
                <a:t>a story</a:t>
              </a:r>
              <a:r>
                <a:rPr lang="en-GB" b="1" spc="-30" dirty="0">
                  <a:latin typeface="Twinkl" pitchFamily="2" charset="0"/>
                </a:rPr>
                <a:t>.</a:t>
              </a:r>
              <a:endParaRPr lang="en-GB" b="1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389520" y="5106260"/>
            <a:ext cx="3946358" cy="772295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story must include a resolution that involves a monkey.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5" cy="5341643"/>
            <a:chOff x="4871206" y="-615139"/>
            <a:chExt cx="3191635" cy="53416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5" cy="313289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313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2B1D9A13-0D2A-4B96-A05E-0674091326F0}"/>
              </a:ext>
            </a:extLst>
          </p:cNvPr>
          <p:cNvSpPr/>
          <p:nvPr/>
        </p:nvSpPr>
        <p:spPr bwMode="auto">
          <a:xfrm flipH="1"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Write a Biography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14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30FF1-780C-47E2-9C20-6F6831FB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8" y="1229986"/>
            <a:ext cx="5861050" cy="78226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0AD49F-759E-46F0-8085-70A9D9DF5C27}"/>
              </a:ext>
            </a:extLst>
          </p:cNvPr>
          <p:cNvSpPr/>
          <p:nvPr/>
        </p:nvSpPr>
        <p:spPr>
          <a:xfrm>
            <a:off x="2560846" y="1565328"/>
            <a:ext cx="4748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Think about a person that you look up to.</a:t>
            </a:r>
            <a:endParaRPr lang="en-GB" spc="-20" dirty="0">
              <a:latin typeface="Twink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C749F-BBE9-479C-8261-064C84386EA6}"/>
              </a:ext>
            </a:extLst>
          </p:cNvPr>
          <p:cNvSpPr txBox="1"/>
          <p:nvPr/>
        </p:nvSpPr>
        <p:spPr>
          <a:xfrm>
            <a:off x="2558957" y="3047653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Remember to present the biography in 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5448F-70D3-4BD7-BFCB-BAB7EE24BA6C}"/>
              </a:ext>
            </a:extLst>
          </p:cNvPr>
          <p:cNvSpPr txBox="1"/>
          <p:nvPr/>
        </p:nvSpPr>
        <p:spPr>
          <a:xfrm>
            <a:off x="2560847" y="1807106"/>
            <a:ext cx="474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It can be someone you know or someone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FFC39-6437-42A3-B2F8-20E51D7F5345}"/>
              </a:ext>
            </a:extLst>
          </p:cNvPr>
          <p:cNvSpPr txBox="1"/>
          <p:nvPr/>
        </p:nvSpPr>
        <p:spPr>
          <a:xfrm>
            <a:off x="2558958" y="2053367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famous.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1FE82-E644-48E0-BB9F-254FB5A2C7B6}"/>
              </a:ext>
            </a:extLst>
          </p:cNvPr>
          <p:cNvSpPr txBox="1"/>
          <p:nvPr/>
        </p:nvSpPr>
        <p:spPr>
          <a:xfrm>
            <a:off x="2558957" y="2577843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Write a biography about their life.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B04EB0-1A9B-4144-BBC4-8EAB46B0F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84" y="3674373"/>
            <a:ext cx="4128037" cy="36372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6612F6-436E-45EE-B0FE-886211EB5840}"/>
              </a:ext>
            </a:extLst>
          </p:cNvPr>
          <p:cNvSpPr txBox="1"/>
          <p:nvPr/>
        </p:nvSpPr>
        <p:spPr>
          <a:xfrm>
            <a:off x="2558956" y="3280623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interesting way.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2E772A-10D2-4F37-A261-A6655808E5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674373"/>
            <a:ext cx="2127702" cy="30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Fun in the Sun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15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667562" y="1441739"/>
            <a:ext cx="5761660" cy="4222408"/>
            <a:chOff x="667562" y="1441739"/>
            <a:chExt cx="5761660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667562" y="1754414"/>
              <a:ext cx="286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50" dirty="0">
                  <a:latin typeface="Twinkl" pitchFamily="2" charset="0"/>
                </a:rPr>
                <a:t>Use this picture to write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4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2" charset="0"/>
                </a:rPr>
                <a:t>a poem</a:t>
              </a:r>
              <a:r>
                <a:rPr lang="en-GB" b="1" spc="-30" dirty="0">
                  <a:latin typeface="Twinkl" pitchFamily="2" charset="0"/>
                </a:rPr>
                <a:t>.</a:t>
              </a:r>
              <a:endParaRPr lang="en-GB" b="1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389520" y="5106260"/>
            <a:ext cx="3946358" cy="772295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poem should rhyme.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4" cy="5341643"/>
            <a:chOff x="4871206" y="-615139"/>
            <a:chExt cx="3191634" cy="53416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4" cy="313289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9023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2D48D8CC-C1A5-4437-A07A-254F55B95E6F}"/>
              </a:ext>
            </a:extLst>
          </p:cNvPr>
          <p:cNvSpPr/>
          <p:nvPr/>
        </p:nvSpPr>
        <p:spPr bwMode="auto">
          <a:xfrm flipH="1"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524" t="-3469" r="-2888" b="-2943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The Mysterious Door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16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9C10930-984F-494A-97BB-4FD4F6FB1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416745" y="642813"/>
            <a:ext cx="3902061" cy="54838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5F49B4-4CCE-47FC-B6CD-DE74950F55AD}"/>
              </a:ext>
            </a:extLst>
          </p:cNvPr>
          <p:cNvSpPr/>
          <p:nvPr/>
        </p:nvSpPr>
        <p:spPr>
          <a:xfrm>
            <a:off x="2877758" y="1795012"/>
            <a:ext cx="503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The door was unlike anything I’d seen before.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982B4-FF1F-4213-BBF6-7F56B18CFB99}"/>
              </a:ext>
            </a:extLst>
          </p:cNvPr>
          <p:cNvSpPr txBox="1"/>
          <p:nvPr/>
        </p:nvSpPr>
        <p:spPr>
          <a:xfrm>
            <a:off x="2877759" y="2184271"/>
            <a:ext cx="503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A strange, red glow shone through the cracks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E2DBD3-139F-427A-9447-971A9AC613B6}"/>
              </a:ext>
            </a:extLst>
          </p:cNvPr>
          <p:cNvSpPr/>
          <p:nvPr/>
        </p:nvSpPr>
        <p:spPr>
          <a:xfrm>
            <a:off x="3438649" y="3861945"/>
            <a:ext cx="3946358" cy="1057334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Continue the story.</a:t>
            </a:r>
          </a:p>
          <a:p>
            <a:pPr algn="ctr"/>
            <a:r>
              <a:rPr lang="en-GB" dirty="0">
                <a:latin typeface="Twinkl" pitchFamily="2" charset="0"/>
              </a:rPr>
              <a:t>What was causing the red glow?</a:t>
            </a:r>
          </a:p>
          <a:p>
            <a:pPr algn="ctr"/>
            <a:r>
              <a:rPr lang="en-GB" dirty="0">
                <a:latin typeface="Twinkl" pitchFamily="2" charset="0"/>
              </a:rPr>
              <a:t>Who was moving the handle?</a:t>
            </a:r>
          </a:p>
        </p:txBody>
      </p:sp>
      <p:grpSp>
        <p:nvGrpSpPr>
          <p:cNvPr id="20" name="Show Picture">
            <a:extLst>
              <a:ext uri="{FF2B5EF4-FFF2-40B4-BE49-F238E27FC236}">
                <a16:creationId xmlns:a16="http://schemas.microsoft.com/office/drawing/2014/main" id="{F6B0F86C-8C0E-4740-BD51-9EA16E08BE10}"/>
              </a:ext>
            </a:extLst>
          </p:cNvPr>
          <p:cNvGrpSpPr/>
          <p:nvPr/>
        </p:nvGrpSpPr>
        <p:grpSpPr>
          <a:xfrm>
            <a:off x="4469292" y="3963090"/>
            <a:ext cx="1885071" cy="772294"/>
            <a:chOff x="4328114" y="2160937"/>
            <a:chExt cx="1885071" cy="77229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D9123A2-84F2-49F2-83C2-35B0E44A20A7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Next Step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8EFA64A-91B9-4FA3-B911-EC8AB2D6A34D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DE5D2C-8DE3-40B0-A460-5B83EC293822}"/>
              </a:ext>
            </a:extLst>
          </p:cNvPr>
          <p:cNvSpPr txBox="1"/>
          <p:nvPr/>
        </p:nvSpPr>
        <p:spPr>
          <a:xfrm>
            <a:off x="2863201" y="2441924"/>
            <a:ext cx="503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around it.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769B39-4956-4C30-A0AA-E5D1A0E2F9EA}"/>
              </a:ext>
            </a:extLst>
          </p:cNvPr>
          <p:cNvSpPr txBox="1"/>
          <p:nvPr/>
        </p:nvSpPr>
        <p:spPr>
          <a:xfrm>
            <a:off x="2877759" y="2841832"/>
            <a:ext cx="503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Suddenly, the handle began to move.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79B2-1286-4E3C-91D1-1F4E3A0FF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" y="3197916"/>
            <a:ext cx="4312184" cy="31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Tell Me How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667562" y="1441739"/>
            <a:ext cx="5761660" cy="4222408"/>
            <a:chOff x="667562" y="1441739"/>
            <a:chExt cx="5761660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667562" y="1754414"/>
              <a:ext cx="286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50" dirty="0">
                  <a:latin typeface="Twinkl" pitchFamily="2" charset="0"/>
                </a:rPr>
                <a:t>Use this picture to write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11734" y="1973242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2" charset="0"/>
                </a:rPr>
                <a:t>a set of instructions.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389520" y="4988276"/>
            <a:ext cx="3946358" cy="938088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instructions should explain to an alien how to make your favourite meal.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4" cy="5341642"/>
            <a:chOff x="4871206" y="-615139"/>
            <a:chExt cx="3191634" cy="534164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4" cy="313289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802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A99FD986-1D03-404B-B463-EF3D2BC6226A}"/>
              </a:ext>
            </a:extLst>
          </p:cNvPr>
          <p:cNvSpPr/>
          <p:nvPr/>
        </p:nvSpPr>
        <p:spPr bwMode="auto">
          <a:xfrm flipH="1"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Persuade Me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18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30FF1-780C-47E2-9C20-6F6831FB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8" y="1229986"/>
            <a:ext cx="5861050" cy="78226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0AD49F-759E-46F0-8085-70A9D9DF5C27}"/>
              </a:ext>
            </a:extLst>
          </p:cNvPr>
          <p:cNvSpPr/>
          <p:nvPr/>
        </p:nvSpPr>
        <p:spPr>
          <a:xfrm>
            <a:off x="2560846" y="1565328"/>
            <a:ext cx="4748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Invent a new gadget that would be helpful </a:t>
            </a:r>
            <a:endParaRPr lang="en-GB" spc="-20" dirty="0">
              <a:latin typeface="Twink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C749F-BBE9-479C-8261-064C84386EA6}"/>
              </a:ext>
            </a:extLst>
          </p:cNvPr>
          <p:cNvSpPr txBox="1"/>
          <p:nvPr/>
        </p:nvSpPr>
        <p:spPr>
          <a:xfrm>
            <a:off x="2558957" y="3047653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Remember to make your gadget seem really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5448F-70D3-4BD7-BFCB-BAB7EE24BA6C}"/>
              </a:ext>
            </a:extLst>
          </p:cNvPr>
          <p:cNvSpPr txBox="1"/>
          <p:nvPr/>
        </p:nvSpPr>
        <p:spPr>
          <a:xfrm>
            <a:off x="2560847" y="1807106"/>
            <a:ext cx="474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to have at home.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FFC39-6437-42A3-B2F8-20E51D7F5345}"/>
              </a:ext>
            </a:extLst>
          </p:cNvPr>
          <p:cNvSpPr txBox="1"/>
          <p:nvPr/>
        </p:nvSpPr>
        <p:spPr>
          <a:xfrm>
            <a:off x="2558958" y="2319765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Write an advert that persuades someone else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1FE82-E644-48E0-BB9F-254FB5A2C7B6}"/>
              </a:ext>
            </a:extLst>
          </p:cNvPr>
          <p:cNvSpPr txBox="1"/>
          <p:nvPr/>
        </p:nvSpPr>
        <p:spPr>
          <a:xfrm>
            <a:off x="2558957" y="2563095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to buy it.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B04EB0-1A9B-4144-BBC4-8EAB46B0F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84" y="3674373"/>
            <a:ext cx="4128037" cy="36372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6612F6-436E-45EE-B0FE-886211EB5840}"/>
              </a:ext>
            </a:extLst>
          </p:cNvPr>
          <p:cNvSpPr txBox="1"/>
          <p:nvPr/>
        </p:nvSpPr>
        <p:spPr>
          <a:xfrm>
            <a:off x="2558956" y="3280623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exciting.</a:t>
            </a:r>
          </a:p>
        </p:txBody>
      </p:sp>
    </p:spTree>
    <p:extLst>
      <p:ext uri="{BB962C8B-B14F-4D97-AF65-F5344CB8AC3E}">
        <p14:creationId xmlns:p14="http://schemas.microsoft.com/office/powerpoint/2010/main" val="385024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The Gaggle of Geese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726789" y="1441739"/>
            <a:ext cx="5702433" cy="4222408"/>
            <a:chOff x="726789" y="1441739"/>
            <a:chExt cx="5702433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726789" y="1760856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Use this picture to write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5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a story.</a:t>
              </a:r>
              <a:endParaRPr lang="en-GB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406188" y="5029625"/>
            <a:ext cx="3946358" cy="862323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story must include a problem that involves a pond.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36732" y="-615139"/>
            <a:ext cx="3201594" cy="5341646"/>
            <a:chOff x="4836732" y="-615139"/>
            <a:chExt cx="3201594" cy="534164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1775">
              <a:off x="4836732" y="1593611"/>
              <a:ext cx="3201594" cy="3132896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Mystery Manor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19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667562" y="1441739"/>
            <a:ext cx="5761660" cy="4222408"/>
            <a:chOff x="667562" y="1441739"/>
            <a:chExt cx="5761660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667562" y="1754414"/>
              <a:ext cx="286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50" dirty="0">
                  <a:latin typeface="Twinkl" pitchFamily="2" charset="0"/>
                </a:rPr>
                <a:t>Use this picture to write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11734" y="1973242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Twinkl" pitchFamily="2" charset="0"/>
                </a:rPr>
                <a:t>a story.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389520" y="4988276"/>
            <a:ext cx="3946358" cy="938088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story must explain why nobody lives in the house anymore.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3" cy="5341642"/>
            <a:chOff x="4871206" y="-615139"/>
            <a:chExt cx="3191633" cy="534164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3" cy="313289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232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My New Pet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20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9C10930-984F-494A-97BB-4FD4F6FB1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416745" y="642813"/>
            <a:ext cx="3902061" cy="54838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5F49B4-4CCE-47FC-B6CD-DE74950F55AD}"/>
              </a:ext>
            </a:extLst>
          </p:cNvPr>
          <p:cNvSpPr/>
          <p:nvPr/>
        </p:nvSpPr>
        <p:spPr>
          <a:xfrm>
            <a:off x="2877758" y="1795012"/>
            <a:ext cx="503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I’m keeping a secret. I have a new pet.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982B4-FF1F-4213-BBF6-7F56B18CFB99}"/>
              </a:ext>
            </a:extLst>
          </p:cNvPr>
          <p:cNvSpPr txBox="1"/>
          <p:nvPr/>
        </p:nvSpPr>
        <p:spPr>
          <a:xfrm>
            <a:off x="2877759" y="2184271"/>
            <a:ext cx="503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I can’t tell anyone about it because my new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E2DBD3-139F-427A-9447-971A9AC613B6}"/>
              </a:ext>
            </a:extLst>
          </p:cNvPr>
          <p:cNvSpPr/>
          <p:nvPr/>
        </p:nvSpPr>
        <p:spPr>
          <a:xfrm>
            <a:off x="3438649" y="3227465"/>
            <a:ext cx="3946358" cy="1291006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Continue the story.</a:t>
            </a:r>
          </a:p>
          <a:p>
            <a:pPr algn="ctr"/>
            <a:r>
              <a:rPr lang="en-GB" dirty="0">
                <a:latin typeface="Twinkl" pitchFamily="2" charset="0"/>
              </a:rPr>
              <a:t>What is your new pet?</a:t>
            </a:r>
          </a:p>
          <a:p>
            <a:pPr algn="ctr"/>
            <a:r>
              <a:rPr lang="en-GB" dirty="0">
                <a:latin typeface="Twinkl" pitchFamily="2" charset="0"/>
              </a:rPr>
              <a:t>What will you and your new pet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do together?</a:t>
            </a:r>
          </a:p>
        </p:txBody>
      </p:sp>
      <p:grpSp>
        <p:nvGrpSpPr>
          <p:cNvPr id="20" name="Show Picture">
            <a:extLst>
              <a:ext uri="{FF2B5EF4-FFF2-40B4-BE49-F238E27FC236}">
                <a16:creationId xmlns:a16="http://schemas.microsoft.com/office/drawing/2014/main" id="{F6B0F86C-8C0E-4740-BD51-9EA16E08BE10}"/>
              </a:ext>
            </a:extLst>
          </p:cNvPr>
          <p:cNvGrpSpPr/>
          <p:nvPr/>
        </p:nvGrpSpPr>
        <p:grpSpPr>
          <a:xfrm>
            <a:off x="4469292" y="3515222"/>
            <a:ext cx="1885071" cy="772294"/>
            <a:chOff x="4328114" y="2160937"/>
            <a:chExt cx="1885071" cy="77229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D9123A2-84F2-49F2-83C2-35B0E44A20A7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Next Step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8EFA64A-91B9-4FA3-B911-EC8AB2D6A34D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DE5D2C-8DE3-40B0-A460-5B83EC293822}"/>
              </a:ext>
            </a:extLst>
          </p:cNvPr>
          <p:cNvSpPr txBox="1"/>
          <p:nvPr/>
        </p:nvSpPr>
        <p:spPr>
          <a:xfrm>
            <a:off x="2863201" y="2441924"/>
            <a:ext cx="503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pet is not an ordinary pet. My new pet is…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E4BD76-C01A-4587-B804-CF8878134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8" y="3702471"/>
            <a:ext cx="2692304" cy="25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0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3947983C-ED8F-431A-B906-7D33066728B4}"/>
              </a:ext>
            </a:extLst>
          </p:cNvPr>
          <p:cNvSpPr/>
          <p:nvPr/>
        </p:nvSpPr>
        <p:spPr bwMode="auto">
          <a:xfrm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Write a Letter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2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30FF1-780C-47E2-9C20-6F6831FB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75" y="1229986"/>
            <a:ext cx="5861050" cy="78226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0AD49F-759E-46F0-8085-70A9D9DF5C27}"/>
              </a:ext>
            </a:extLst>
          </p:cNvPr>
          <p:cNvSpPr/>
          <p:nvPr/>
        </p:nvSpPr>
        <p:spPr>
          <a:xfrm>
            <a:off x="2620803" y="1565328"/>
            <a:ext cx="4748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Write a letter to somebody that you have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C749F-BBE9-479C-8261-064C84386EA6}"/>
              </a:ext>
            </a:extLst>
          </p:cNvPr>
          <p:cNvSpPr txBox="1"/>
          <p:nvPr/>
        </p:nvSpPr>
        <p:spPr>
          <a:xfrm>
            <a:off x="2618914" y="3047485"/>
            <a:ext cx="47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Remember to ask them about their life, too.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5448F-70D3-4BD7-BFCB-BAB7EE24BA6C}"/>
              </a:ext>
            </a:extLst>
          </p:cNvPr>
          <p:cNvSpPr txBox="1"/>
          <p:nvPr/>
        </p:nvSpPr>
        <p:spPr>
          <a:xfrm>
            <a:off x="2620804" y="1807106"/>
            <a:ext cx="39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not seen in a while.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FFC39-6437-42A3-B2F8-20E51D7F5345}"/>
              </a:ext>
            </a:extLst>
          </p:cNvPr>
          <p:cNvSpPr txBox="1"/>
          <p:nvPr/>
        </p:nvSpPr>
        <p:spPr>
          <a:xfrm>
            <a:off x="2618915" y="2304549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In your letter, tell them about what you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1FE82-E644-48E0-BB9F-254FB5A2C7B6}"/>
              </a:ext>
            </a:extLst>
          </p:cNvPr>
          <p:cNvSpPr txBox="1"/>
          <p:nvPr/>
        </p:nvSpPr>
        <p:spPr>
          <a:xfrm>
            <a:off x="2618914" y="2577843"/>
            <a:ext cx="47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have done since you last saw each other.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518EF7-198C-4034-A57E-E07B6F9E5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904">
            <a:off x="60279" y="3666044"/>
            <a:ext cx="4067069" cy="2878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B04EB0-1A9B-4144-BBC4-8EAB46B0F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32" y="3610059"/>
            <a:ext cx="4128037" cy="36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My Happy Day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726789" y="1441739"/>
            <a:ext cx="5702433" cy="4222408"/>
            <a:chOff x="726789" y="1441739"/>
            <a:chExt cx="5702433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726789" y="1760856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Use this picture to write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5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a poem.</a:t>
              </a:r>
              <a:endParaRPr lang="en-GB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406188" y="5029625"/>
            <a:ext cx="3946358" cy="862323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poem should be a shape poem. It does not have to rhyme.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7" cy="5341646"/>
            <a:chOff x="4871206" y="-615139"/>
            <a:chExt cx="3191637" cy="534164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7" cy="3132896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4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3B2061B3-FD20-4608-A922-63231D365CF6}"/>
              </a:ext>
            </a:extLst>
          </p:cNvPr>
          <p:cNvSpPr/>
          <p:nvPr/>
        </p:nvSpPr>
        <p:spPr bwMode="auto">
          <a:xfrm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The Magic Tap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4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30FF1-780C-47E2-9C20-6F6831FB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91906" y="687057"/>
            <a:ext cx="3902061" cy="54838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0AD49F-759E-46F0-8085-70A9D9DF5C27}"/>
              </a:ext>
            </a:extLst>
          </p:cNvPr>
          <p:cNvSpPr/>
          <p:nvPr/>
        </p:nvSpPr>
        <p:spPr>
          <a:xfrm>
            <a:off x="3052919" y="2488186"/>
            <a:ext cx="503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winkl" pitchFamily="2" charset="0"/>
              </a:rPr>
              <a:t>Something very strange happened to me when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5448F-70D3-4BD7-BFCB-BAB7EE24BA6C}"/>
              </a:ext>
            </a:extLst>
          </p:cNvPr>
          <p:cNvSpPr txBox="1"/>
          <p:nvPr/>
        </p:nvSpPr>
        <p:spPr>
          <a:xfrm>
            <a:off x="3210746" y="2759460"/>
            <a:ext cx="457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I turned on the tap to wash my hands.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806490-97B4-449F-8A1A-5D856456997A}"/>
              </a:ext>
            </a:extLst>
          </p:cNvPr>
          <p:cNvSpPr txBox="1"/>
          <p:nvPr/>
        </p:nvSpPr>
        <p:spPr>
          <a:xfrm>
            <a:off x="3053438" y="3221572"/>
            <a:ext cx="5038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Instead of water…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E27B62-66BE-4314-BCC2-8E8771498F13}"/>
              </a:ext>
            </a:extLst>
          </p:cNvPr>
          <p:cNvSpPr/>
          <p:nvPr/>
        </p:nvSpPr>
        <p:spPr>
          <a:xfrm>
            <a:off x="3613810" y="3906189"/>
            <a:ext cx="3946358" cy="1057334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Continue the story.</a:t>
            </a:r>
          </a:p>
          <a:p>
            <a:pPr algn="ctr"/>
            <a:r>
              <a:rPr lang="en-GB" dirty="0">
                <a:latin typeface="Twinkl" pitchFamily="2" charset="0"/>
              </a:rPr>
              <a:t>What will come out of the tap?</a:t>
            </a:r>
          </a:p>
          <a:p>
            <a:pPr algn="ctr"/>
            <a:r>
              <a:rPr lang="en-GB" dirty="0">
                <a:latin typeface="Twinkl" pitchFamily="2" charset="0"/>
              </a:rPr>
              <a:t>What will happen because of that?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231C83-83ED-49E1-90FC-C09ABA018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 flipH="1">
            <a:off x="-122349" y="1326190"/>
            <a:ext cx="2424403" cy="3520130"/>
          </a:xfrm>
          <a:prstGeom prst="rect">
            <a:avLst/>
          </a:prstGeom>
        </p:spPr>
      </p:pic>
      <p:grpSp>
        <p:nvGrpSpPr>
          <p:cNvPr id="29" name="Show Picture">
            <a:extLst>
              <a:ext uri="{FF2B5EF4-FFF2-40B4-BE49-F238E27FC236}">
                <a16:creationId xmlns:a16="http://schemas.microsoft.com/office/drawing/2014/main" id="{E7E6E8E4-188F-493A-981F-5C8D4A59DFA6}"/>
              </a:ext>
            </a:extLst>
          </p:cNvPr>
          <p:cNvGrpSpPr/>
          <p:nvPr/>
        </p:nvGrpSpPr>
        <p:grpSpPr>
          <a:xfrm>
            <a:off x="4644453" y="4007334"/>
            <a:ext cx="1885071" cy="772294"/>
            <a:chOff x="4328114" y="2160937"/>
            <a:chExt cx="1885071" cy="7722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0C9B4FA-08E0-4EB8-B98F-9AF54D80B100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Next Step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C0C5B89-FEBA-4A1B-8988-E027ACFDA0E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3774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Horrid Hotel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726789" y="1441739"/>
            <a:ext cx="5702433" cy="4222408"/>
            <a:chOff x="726789" y="1441739"/>
            <a:chExt cx="5702433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726789" y="1760856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Use this picture to write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5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a pretend recount.</a:t>
              </a:r>
              <a:endParaRPr lang="en-GB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406188" y="4926389"/>
            <a:ext cx="3946358" cy="1065801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recount should explain what happened on the night that you stayed at the Horrid Hotel.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7" cy="5341645"/>
            <a:chOff x="4871206" y="-615139"/>
            <a:chExt cx="3191637" cy="53416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7" cy="3132895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3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1150DBB2-E53F-4757-B3E8-215E807B4BF4}"/>
              </a:ext>
            </a:extLst>
          </p:cNvPr>
          <p:cNvSpPr/>
          <p:nvPr/>
        </p:nvSpPr>
        <p:spPr bwMode="auto">
          <a:xfrm>
            <a:off x="461962" y="720869"/>
            <a:ext cx="8220075" cy="5416261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Write a Postcard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6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968306A-B2B9-49DD-AD13-90A070D03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31" y="1323724"/>
            <a:ext cx="7256219" cy="45053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0AD49F-759E-46F0-8085-70A9D9DF5C27}"/>
              </a:ext>
            </a:extLst>
          </p:cNvPr>
          <p:cNvSpPr/>
          <p:nvPr/>
        </p:nvSpPr>
        <p:spPr>
          <a:xfrm>
            <a:off x="1293889" y="2186859"/>
            <a:ext cx="3278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pc="-20" dirty="0">
                <a:latin typeface="Twinkl" pitchFamily="2" charset="0"/>
              </a:rPr>
              <a:t>Pretend that you are on your dream holiday.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15448F-70D3-4BD7-BFCB-BAB7EE24BA6C}"/>
              </a:ext>
            </a:extLst>
          </p:cNvPr>
          <p:cNvSpPr txBox="1"/>
          <p:nvPr/>
        </p:nvSpPr>
        <p:spPr>
          <a:xfrm>
            <a:off x="1292000" y="3000343"/>
            <a:ext cx="328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Write a postcard to someone you know </a:t>
            </a:r>
            <a:r>
              <a:rPr lang="en-GB" spc="-20" dirty="0">
                <a:latin typeface="Twinkl" pitchFamily="2" charset="0"/>
              </a:rPr>
              <a:t>telling them about everything you have done.</a:t>
            </a:r>
            <a:endParaRPr lang="en-GB" spc="-2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1FE82-E644-48E0-BB9F-254FB5A2C7B6}"/>
              </a:ext>
            </a:extLst>
          </p:cNvPr>
          <p:cNvSpPr txBox="1"/>
          <p:nvPr/>
        </p:nvSpPr>
        <p:spPr>
          <a:xfrm>
            <a:off x="1292000" y="4077003"/>
            <a:ext cx="3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Remember to describe where you are.</a:t>
            </a: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B04EB0-1A9B-4144-BBC4-8EAB46B0F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28" y="2780997"/>
            <a:ext cx="4128037" cy="36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6689A-5690-418A-BCB7-670D31443631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Twinkl" pitchFamily="2" charset="0"/>
              </a:rPr>
              <a:t>SPLASH!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321F23-58E9-442B-A866-ABF4DE200CBD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winkl" pitchFamily="2" charset="0"/>
              </a:rPr>
              <a:t>Story-Writing Prompt </a:t>
            </a:r>
            <a:r>
              <a:rPr lang="en-GB" sz="2000" b="1" dirty="0">
                <a:solidFill>
                  <a:schemeClr val="bg1"/>
                </a:solidFill>
                <a:latin typeface="Twinkl" pitchFamily="2" charset="0"/>
              </a:rPr>
              <a:t>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9BCD7E-5067-49E8-B6C5-B569E6129D01}"/>
              </a:ext>
            </a:extLst>
          </p:cNvPr>
          <p:cNvGrpSpPr/>
          <p:nvPr/>
        </p:nvGrpSpPr>
        <p:grpSpPr>
          <a:xfrm>
            <a:off x="726789" y="1441739"/>
            <a:ext cx="5702433" cy="4222408"/>
            <a:chOff x="726789" y="1441739"/>
            <a:chExt cx="5702433" cy="42224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122A82-8A75-4809-BD7D-CC506838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257">
              <a:off x="770826" y="1441739"/>
              <a:ext cx="5658396" cy="42224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40051-A7E6-4872-A48C-F6E8A7A09966}"/>
                </a:ext>
              </a:extLst>
            </p:cNvPr>
            <p:cNvSpPr txBox="1"/>
            <p:nvPr/>
          </p:nvSpPr>
          <p:spPr>
            <a:xfrm rot="21349257">
              <a:off x="726789" y="1760856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Use this picture to write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9859A8-8531-431D-9D87-0A0C05EC8056}"/>
                </a:ext>
              </a:extLst>
            </p:cNvPr>
            <p:cNvSpPr txBox="1"/>
            <p:nvPr/>
          </p:nvSpPr>
          <p:spPr>
            <a:xfrm rot="21349257">
              <a:off x="741230" y="1958495"/>
              <a:ext cx="2684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spc="-30" dirty="0">
                  <a:latin typeface="Twinkl" pitchFamily="2" charset="0"/>
                </a:rPr>
                <a:t>a story.</a:t>
              </a:r>
              <a:endParaRPr lang="en-GB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61235F-1FD1-4E82-8577-80395651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6" y="2866555"/>
            <a:ext cx="4128037" cy="36372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90D958-94A1-4669-A016-9D1DE6E447B0}"/>
              </a:ext>
            </a:extLst>
          </p:cNvPr>
          <p:cNvSpPr/>
          <p:nvPr/>
        </p:nvSpPr>
        <p:spPr>
          <a:xfrm>
            <a:off x="4389520" y="5106260"/>
            <a:ext cx="3946358" cy="789723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Your story must include a balloon,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a map and a tree.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42DB6C-5D20-400C-8B77-AC856978CB50}"/>
              </a:ext>
            </a:extLst>
          </p:cNvPr>
          <p:cNvGrpSpPr/>
          <p:nvPr/>
        </p:nvGrpSpPr>
        <p:grpSpPr>
          <a:xfrm>
            <a:off x="4871206" y="-615139"/>
            <a:ext cx="3191636" cy="5341645"/>
            <a:chOff x="4871206" y="-615139"/>
            <a:chExt cx="3191636" cy="53416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71342D-5DD4-4ED2-B5BE-65EB35E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1775">
              <a:off x="4871206" y="1593611"/>
              <a:ext cx="3191636" cy="3132895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2BD481-F2DF-432F-9269-5491AF3165E0}"/>
                </a:ext>
              </a:extLst>
            </p:cNvPr>
            <p:cNvSpPr/>
            <p:nvPr/>
          </p:nvSpPr>
          <p:spPr>
            <a:xfrm>
              <a:off x="6708901" y="-615139"/>
              <a:ext cx="285750" cy="311456"/>
            </a:xfrm>
            <a:prstGeom prst="ellips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4" name="Show Picture">
            <a:extLst>
              <a:ext uri="{FF2B5EF4-FFF2-40B4-BE49-F238E27FC236}">
                <a16:creationId xmlns:a16="http://schemas.microsoft.com/office/drawing/2014/main" id="{ACA32A63-D8F0-488C-9E4D-24794452453D}"/>
              </a:ext>
            </a:extLst>
          </p:cNvPr>
          <p:cNvGrpSpPr/>
          <p:nvPr/>
        </p:nvGrpSpPr>
        <p:grpSpPr>
          <a:xfrm>
            <a:off x="6548062" y="1930079"/>
            <a:ext cx="1885071" cy="772294"/>
            <a:chOff x="4328114" y="2160937"/>
            <a:chExt cx="1885071" cy="7722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398D4AE-384C-48B9-B507-829D23B22F69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Show Picture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0539CF-8412-4198-BDFA-AB12FEAA40F5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5" name="Next">
            <a:extLst>
              <a:ext uri="{FF2B5EF4-FFF2-40B4-BE49-F238E27FC236}">
                <a16:creationId xmlns:a16="http://schemas.microsoft.com/office/drawing/2014/main" id="{7A88D7E0-4F1F-45F8-B6DE-DC2955632C27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E4F80F0-58BE-4BFE-B205-153FFBBC9BA9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37" name="Rectangle: Rounded Corners 3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94039F-DA12-42AE-8C7D-3567BCBCBF3C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DDA92-E4F4-485F-A67E-FF99370A2496}"/>
              </a:ext>
            </a:extLst>
          </p:cNvPr>
          <p:cNvGrpSpPr/>
          <p:nvPr/>
        </p:nvGrpSpPr>
        <p:grpSpPr>
          <a:xfrm>
            <a:off x="6511960" y="1476371"/>
            <a:ext cx="271372" cy="282005"/>
            <a:chOff x="6511960" y="1476371"/>
            <a:chExt cx="271372" cy="28200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04C80F-352F-4E72-9017-D34A02C2A649}"/>
                </a:ext>
              </a:extLst>
            </p:cNvPr>
            <p:cNvSpPr/>
            <p:nvPr/>
          </p:nvSpPr>
          <p:spPr>
            <a:xfrm>
              <a:off x="6511960" y="1476371"/>
              <a:ext cx="271372" cy="282005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C1BAB5-06B6-4AC7-92B1-F1C2FF2BA59F}"/>
                </a:ext>
              </a:extLst>
            </p:cNvPr>
            <p:cNvSpPr/>
            <p:nvPr/>
          </p:nvSpPr>
          <p:spPr>
            <a:xfrm>
              <a:off x="6539556" y="1508025"/>
              <a:ext cx="209338" cy="217540"/>
            </a:xfrm>
            <a:prstGeom prst="ellips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0028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AD7624B5-11F8-4E50-9EE3-C11B87AE8FBA}"/>
              </a:ext>
            </a:extLst>
          </p:cNvPr>
          <p:cNvSpPr/>
          <p:nvPr/>
        </p:nvSpPr>
        <p:spPr bwMode="auto">
          <a:xfrm flipH="1">
            <a:off x="461962" y="450056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winkl" pitchFamily="50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3863F-7BD7-439B-A99D-8A690A1EDC7C}"/>
              </a:ext>
            </a:extLst>
          </p:cNvPr>
          <p:cNvSpPr/>
          <p:nvPr/>
        </p:nvSpPr>
        <p:spPr>
          <a:xfrm>
            <a:off x="3581399" y="0"/>
            <a:ext cx="5562601" cy="1057334"/>
          </a:xfrm>
          <a:prstGeom prst="rect">
            <a:avLst/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Twinkl" pitchFamily="2" charset="0"/>
              </a:rPr>
              <a:t>One Spooky Night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2287F-63B7-47B1-95AA-4CFEFF5B6640}"/>
              </a:ext>
            </a:extLst>
          </p:cNvPr>
          <p:cNvSpPr/>
          <p:nvPr/>
        </p:nvSpPr>
        <p:spPr>
          <a:xfrm>
            <a:off x="0" y="0"/>
            <a:ext cx="4026568" cy="1061538"/>
          </a:xfrm>
          <a:custGeom>
            <a:avLst/>
            <a:gdLst>
              <a:gd name="connsiteX0" fmla="*/ 3609474 w 4026568"/>
              <a:gd name="connsiteY0" fmla="*/ 0 h 1061538"/>
              <a:gd name="connsiteX1" fmla="*/ 4026568 w 4026568"/>
              <a:gd name="connsiteY1" fmla="*/ 530645 h 1061538"/>
              <a:gd name="connsiteX2" fmla="*/ 3609474 w 4026568"/>
              <a:gd name="connsiteY2" fmla="*/ 1061290 h 1061538"/>
              <a:gd name="connsiteX3" fmla="*/ 3609474 w 4026568"/>
              <a:gd name="connsiteY3" fmla="*/ 1061538 h 1061538"/>
              <a:gd name="connsiteX4" fmla="*/ 0 w 4026568"/>
              <a:gd name="connsiteY4" fmla="*/ 1061538 h 1061538"/>
              <a:gd name="connsiteX5" fmla="*/ 0 w 4026568"/>
              <a:gd name="connsiteY5" fmla="*/ 248 h 1061538"/>
              <a:gd name="connsiteX6" fmla="*/ 3609474 w 4026568"/>
              <a:gd name="connsiteY6" fmla="*/ 248 h 106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6568" h="1061538">
                <a:moveTo>
                  <a:pt x="3609474" y="0"/>
                </a:moveTo>
                <a:lnTo>
                  <a:pt x="4026568" y="530645"/>
                </a:lnTo>
                <a:lnTo>
                  <a:pt x="3609474" y="1061290"/>
                </a:lnTo>
                <a:lnTo>
                  <a:pt x="3609474" y="1061538"/>
                </a:lnTo>
                <a:lnTo>
                  <a:pt x="0" y="1061538"/>
                </a:lnTo>
                <a:lnTo>
                  <a:pt x="0" y="248"/>
                </a:lnTo>
                <a:lnTo>
                  <a:pt x="3609474" y="24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Story-Writing Prompt 8</a:t>
            </a:r>
          </a:p>
        </p:txBody>
      </p:sp>
      <p:grpSp>
        <p:nvGrpSpPr>
          <p:cNvPr id="5" name="Next">
            <a:extLst>
              <a:ext uri="{FF2B5EF4-FFF2-40B4-BE49-F238E27FC236}">
                <a16:creationId xmlns:a16="http://schemas.microsoft.com/office/drawing/2014/main" id="{3DE059B4-D202-4486-AE4F-480ECC138C2C}"/>
              </a:ext>
            </a:extLst>
          </p:cNvPr>
          <p:cNvGrpSpPr/>
          <p:nvPr/>
        </p:nvGrpSpPr>
        <p:grpSpPr>
          <a:xfrm>
            <a:off x="7958754" y="6095426"/>
            <a:ext cx="1016000" cy="574399"/>
            <a:chOff x="4328116" y="2358831"/>
            <a:chExt cx="1741695" cy="5743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3755682-3007-42B8-9019-3220C2952B70}"/>
                </a:ext>
              </a:extLst>
            </p:cNvPr>
            <p:cNvSpPr/>
            <p:nvPr/>
          </p:nvSpPr>
          <p:spPr>
            <a:xfrm>
              <a:off x="4442471" y="2428914"/>
              <a:ext cx="1500337" cy="43764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Next</a:t>
              </a:r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6D48B1-6C45-4845-B1C0-0CC83F0E2DD5}"/>
                </a:ext>
              </a:extLst>
            </p:cNvPr>
            <p:cNvSpPr/>
            <p:nvPr/>
          </p:nvSpPr>
          <p:spPr>
            <a:xfrm>
              <a:off x="4328116" y="2358831"/>
              <a:ext cx="1741695" cy="57439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9C10930-984F-494A-97BB-4FD4F6FB1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900552" y="687057"/>
            <a:ext cx="3902061" cy="54838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5F49B4-4CCE-47FC-B6CD-DE74950F55AD}"/>
              </a:ext>
            </a:extLst>
          </p:cNvPr>
          <p:cNvSpPr/>
          <p:nvPr/>
        </p:nvSpPr>
        <p:spPr>
          <a:xfrm>
            <a:off x="2361565" y="2488186"/>
            <a:ext cx="503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Last night was the spookiest night of my life!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982B4-FF1F-4213-BBF6-7F56B18CFB99}"/>
              </a:ext>
            </a:extLst>
          </p:cNvPr>
          <p:cNvSpPr txBox="1"/>
          <p:nvPr/>
        </p:nvSpPr>
        <p:spPr>
          <a:xfrm>
            <a:off x="2519392" y="2847949"/>
            <a:ext cx="457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You won’t believe what happened.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E2DBD3-139F-427A-9447-971A9AC613B6}"/>
              </a:ext>
            </a:extLst>
          </p:cNvPr>
          <p:cNvSpPr/>
          <p:nvPr/>
        </p:nvSpPr>
        <p:spPr>
          <a:xfrm>
            <a:off x="2922456" y="3906189"/>
            <a:ext cx="3946358" cy="1057334"/>
          </a:xfrm>
          <a:prstGeom prst="roundRect">
            <a:avLst>
              <a:gd name="adj" fmla="val 9440"/>
            </a:avLst>
          </a:prstGeom>
          <a:solidFill>
            <a:srgbClr val="A8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Continue the story.</a:t>
            </a:r>
          </a:p>
          <a:p>
            <a:pPr algn="ctr"/>
            <a:r>
              <a:rPr lang="en-GB" dirty="0">
                <a:latin typeface="Twinkl" pitchFamily="2" charset="0"/>
              </a:rPr>
              <a:t>Why was the night so spooky?</a:t>
            </a:r>
          </a:p>
          <a:p>
            <a:pPr algn="ctr"/>
            <a:r>
              <a:rPr lang="en-GB" dirty="0">
                <a:latin typeface="Twinkl" pitchFamily="2" charset="0"/>
              </a:rPr>
              <a:t>How did it turn out in the end?</a:t>
            </a:r>
          </a:p>
        </p:txBody>
      </p:sp>
      <p:grpSp>
        <p:nvGrpSpPr>
          <p:cNvPr id="20" name="Show Picture">
            <a:extLst>
              <a:ext uri="{FF2B5EF4-FFF2-40B4-BE49-F238E27FC236}">
                <a16:creationId xmlns:a16="http://schemas.microsoft.com/office/drawing/2014/main" id="{F6B0F86C-8C0E-4740-BD51-9EA16E08BE10}"/>
              </a:ext>
            </a:extLst>
          </p:cNvPr>
          <p:cNvGrpSpPr/>
          <p:nvPr/>
        </p:nvGrpSpPr>
        <p:grpSpPr>
          <a:xfrm>
            <a:off x="3953099" y="4007334"/>
            <a:ext cx="1885071" cy="772294"/>
            <a:chOff x="4328114" y="2160937"/>
            <a:chExt cx="1885071" cy="77229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D9123A2-84F2-49F2-83C2-35B0E44A20A7}"/>
                </a:ext>
              </a:extLst>
            </p:cNvPr>
            <p:cNvSpPr/>
            <p:nvPr/>
          </p:nvSpPr>
          <p:spPr>
            <a:xfrm>
              <a:off x="4406188" y="2227504"/>
              <a:ext cx="1727912" cy="639051"/>
            </a:xfrm>
            <a:prstGeom prst="round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Next Step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8EFA64A-91B9-4FA3-B911-EC8AB2D6A34D}"/>
                </a:ext>
              </a:extLst>
            </p:cNvPr>
            <p:cNvSpPr/>
            <p:nvPr/>
          </p:nvSpPr>
          <p:spPr>
            <a:xfrm>
              <a:off x="4328114" y="2160937"/>
              <a:ext cx="1885071" cy="77229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4E667CC-7819-4301-BE06-A3D24FD70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370" y="2164639"/>
            <a:ext cx="1692513" cy="55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773</TotalTime>
  <Words>786</Words>
  <Application>Microsoft Office PowerPoint</Application>
  <PresentationFormat>On-screen Show (4:3)</PresentationFormat>
  <Paragraphs>171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Amber Cooper</dc:creator>
  <cp:lastModifiedBy>Kate Rudd</cp:lastModifiedBy>
  <cp:revision>57</cp:revision>
  <dcterms:created xsi:type="dcterms:W3CDTF">2020-03-19T08:23:10Z</dcterms:created>
  <dcterms:modified xsi:type="dcterms:W3CDTF">2020-04-23T15:26:25Z</dcterms:modified>
</cp:coreProperties>
</file>