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01" r:id="rId6"/>
    <p:sldId id="364" r:id="rId7"/>
    <p:sldId id="365" r:id="rId8"/>
    <p:sldId id="424" r:id="rId9"/>
    <p:sldId id="430" r:id="rId10"/>
    <p:sldId id="360" r:id="rId11"/>
    <p:sldId id="428" r:id="rId12"/>
    <p:sldId id="367" r:id="rId13"/>
    <p:sldId id="379" r:id="rId14"/>
    <p:sldId id="369" r:id="rId15"/>
    <p:sldId id="380" r:id="rId16"/>
    <p:sldId id="371" r:id="rId17"/>
    <p:sldId id="372" r:id="rId18"/>
    <p:sldId id="410" r:id="rId19"/>
    <p:sldId id="431" r:id="rId20"/>
    <p:sldId id="432" r:id="rId21"/>
    <p:sldId id="433" r:id="rId22"/>
    <p:sldId id="412" r:id="rId23"/>
    <p:sldId id="434" r:id="rId24"/>
    <p:sldId id="435" r:id="rId25"/>
    <p:sldId id="436" r:id="rId26"/>
    <p:sldId id="385" r:id="rId27"/>
    <p:sldId id="416" r:id="rId28"/>
    <p:sldId id="355" r:id="rId29"/>
    <p:sldId id="429" r:id="rId30"/>
    <p:sldId id="314" r:id="rId31"/>
    <p:sldId id="375" r:id="rId32"/>
    <p:sldId id="376" r:id="rId33"/>
    <p:sldId id="377" r:id="rId34"/>
    <p:sldId id="417" r:id="rId35"/>
    <p:sldId id="437" r:id="rId36"/>
    <p:sldId id="438" r:id="rId37"/>
    <p:sldId id="420" r:id="rId38"/>
    <p:sldId id="421" r:id="rId39"/>
    <p:sldId id="423" r:id="rId40"/>
    <p:sldId id="439"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FF3399"/>
    <a:srgbClr val="FF6699"/>
    <a:srgbClr val="CC66FF"/>
    <a:srgbClr val="FF6600"/>
    <a:srgbClr val="FFD757"/>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54D88-D6EA-4FC3-A2C8-007C3D7326B9}" v="51" dt="2019-05-07T14:45:48.8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222" autoAdjust="0"/>
    <p:restoredTop sz="94660"/>
  </p:normalViewPr>
  <p:slideViewPr>
    <p:cSldViewPr snapToGrid="0">
      <p:cViewPr varScale="1">
        <p:scale>
          <a:sx n="69" d="100"/>
          <a:sy n="69" d="100"/>
        </p:scale>
        <p:origin x="7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na Szilvasy" userId="59fb472d-eed4-4f11-9686-c2c8db02a2cd" providerId="ADAL" clId="{26954D88-D6EA-4FC3-A2C8-007C3D7326B9}"/>
    <pc:docChg chg="custSel addSld delSld modSld">
      <pc:chgData name="Davina Szilvasy" userId="59fb472d-eed4-4f11-9686-c2c8db02a2cd" providerId="ADAL" clId="{26954D88-D6EA-4FC3-A2C8-007C3D7326B9}" dt="2019-05-07T14:45:48.883" v="164" actId="20577"/>
      <pc:docMkLst>
        <pc:docMk/>
      </pc:docMkLst>
      <pc:sldChg chg="modSp">
        <pc:chgData name="Davina Szilvasy" userId="59fb472d-eed4-4f11-9686-c2c8db02a2cd" providerId="ADAL" clId="{26954D88-D6EA-4FC3-A2C8-007C3D7326B9}" dt="2019-05-07T12:06:55.269" v="0"/>
        <pc:sldMkLst>
          <pc:docMk/>
          <pc:sldMk cId="2637481266" sldId="256"/>
        </pc:sldMkLst>
        <pc:spChg chg="mod">
          <ac:chgData name="Davina Szilvasy" userId="59fb472d-eed4-4f11-9686-c2c8db02a2cd" providerId="ADAL" clId="{26954D88-D6EA-4FC3-A2C8-007C3D7326B9}" dt="2019-05-07T12:06:55.269" v="0"/>
          <ac:spMkLst>
            <pc:docMk/>
            <pc:sldMk cId="2637481266" sldId="256"/>
            <ac:spMk id="9" creationId="{ADFDD430-EE9F-4AF2-9509-0EAD7E7372C5}"/>
          </ac:spMkLst>
        </pc:spChg>
      </pc:sldChg>
      <pc:sldChg chg="modSp">
        <pc:chgData name="Davina Szilvasy" userId="59fb472d-eed4-4f11-9686-c2c8db02a2cd" providerId="ADAL" clId="{26954D88-D6EA-4FC3-A2C8-007C3D7326B9}" dt="2019-05-07T12:07:01.583" v="1" actId="20577"/>
        <pc:sldMkLst>
          <pc:docMk/>
          <pc:sldMk cId="3855900595" sldId="301"/>
        </pc:sldMkLst>
        <pc:spChg chg="mod">
          <ac:chgData name="Davina Szilvasy" userId="59fb472d-eed4-4f11-9686-c2c8db02a2cd" providerId="ADAL" clId="{26954D88-D6EA-4FC3-A2C8-007C3D7326B9}" dt="2019-05-07T12:06:55.269" v="0"/>
          <ac:spMkLst>
            <pc:docMk/>
            <pc:sldMk cId="3855900595" sldId="301"/>
            <ac:spMk id="9" creationId="{E28A36F1-BE58-44CC-985E-DC76A8D7E6E7}"/>
          </ac:spMkLst>
        </pc:spChg>
        <pc:spChg chg="mod">
          <ac:chgData name="Davina Szilvasy" userId="59fb472d-eed4-4f11-9686-c2c8db02a2cd" providerId="ADAL" clId="{26954D88-D6EA-4FC3-A2C8-007C3D7326B9}" dt="2019-05-07T12:07:01.583" v="1" actId="20577"/>
          <ac:spMkLst>
            <pc:docMk/>
            <pc:sldMk cId="3855900595" sldId="301"/>
            <ac:spMk id="19" creationId="{5252A847-DE45-4FA3-A1F8-EEBEB845FF8E}"/>
          </ac:spMkLst>
        </pc:spChg>
      </pc:sldChg>
      <pc:sldChg chg="modSp">
        <pc:chgData name="Davina Szilvasy" userId="59fb472d-eed4-4f11-9686-c2c8db02a2cd" providerId="ADAL" clId="{26954D88-D6EA-4FC3-A2C8-007C3D7326B9}" dt="2019-05-07T12:06:55.269" v="0"/>
        <pc:sldMkLst>
          <pc:docMk/>
          <pc:sldMk cId="636014570" sldId="314"/>
        </pc:sldMkLst>
        <pc:spChg chg="mod">
          <ac:chgData name="Davina Szilvasy" userId="59fb472d-eed4-4f11-9686-c2c8db02a2cd" providerId="ADAL" clId="{26954D88-D6EA-4FC3-A2C8-007C3D7326B9}" dt="2019-05-07T12:06:55.269" v="0"/>
          <ac:spMkLst>
            <pc:docMk/>
            <pc:sldMk cId="636014570" sldId="314"/>
            <ac:spMk id="34" creationId="{1CEEA4E2-3DA5-4663-A4EE-07BF751B900B}"/>
          </ac:spMkLst>
        </pc:spChg>
      </pc:sldChg>
      <pc:sldChg chg="modSp">
        <pc:chgData name="Davina Szilvasy" userId="59fb472d-eed4-4f11-9686-c2c8db02a2cd" providerId="ADAL" clId="{26954D88-D6EA-4FC3-A2C8-007C3D7326B9}" dt="2019-05-07T12:28:59.557" v="130" actId="20577"/>
        <pc:sldMkLst>
          <pc:docMk/>
          <pc:sldMk cId="1071900124" sldId="355"/>
        </pc:sldMkLst>
        <pc:spChg chg="mod">
          <ac:chgData name="Davina Szilvasy" userId="59fb472d-eed4-4f11-9686-c2c8db02a2cd" providerId="ADAL" clId="{26954D88-D6EA-4FC3-A2C8-007C3D7326B9}" dt="2019-05-07T12:27:22.603" v="117" actId="6549"/>
          <ac:spMkLst>
            <pc:docMk/>
            <pc:sldMk cId="1071900124" sldId="355"/>
            <ac:spMk id="9" creationId="{729296CC-4263-4DC6-A4E2-25DF62306C2B}"/>
          </ac:spMkLst>
        </pc:spChg>
        <pc:spChg chg="mod">
          <ac:chgData name="Davina Szilvasy" userId="59fb472d-eed4-4f11-9686-c2c8db02a2cd" providerId="ADAL" clId="{26954D88-D6EA-4FC3-A2C8-007C3D7326B9}" dt="2019-05-07T12:27:58.509" v="119" actId="6549"/>
          <ac:spMkLst>
            <pc:docMk/>
            <pc:sldMk cId="1071900124" sldId="355"/>
            <ac:spMk id="10" creationId="{2857D3B8-C429-4CC8-994C-5C1D6176DCFA}"/>
          </ac:spMkLst>
        </pc:spChg>
        <pc:spChg chg="mod">
          <ac:chgData name="Davina Szilvasy" userId="59fb472d-eed4-4f11-9686-c2c8db02a2cd" providerId="ADAL" clId="{26954D88-D6EA-4FC3-A2C8-007C3D7326B9}" dt="2019-05-07T12:28:06.727" v="120" actId="6549"/>
          <ac:spMkLst>
            <pc:docMk/>
            <pc:sldMk cId="1071900124" sldId="355"/>
            <ac:spMk id="11" creationId="{C9BEFDD9-068C-4ABF-A1D8-672C44357CD6}"/>
          </ac:spMkLst>
        </pc:spChg>
        <pc:spChg chg="mod">
          <ac:chgData name="Davina Szilvasy" userId="59fb472d-eed4-4f11-9686-c2c8db02a2cd" providerId="ADAL" clId="{26954D88-D6EA-4FC3-A2C8-007C3D7326B9}" dt="2019-05-07T12:28:59.557" v="130" actId="20577"/>
          <ac:spMkLst>
            <pc:docMk/>
            <pc:sldMk cId="1071900124" sldId="355"/>
            <ac:spMk id="12" creationId="{C6471C35-84CE-4FBF-93A9-80D43BF2AFAA}"/>
          </ac:spMkLst>
        </pc:spChg>
        <pc:spChg chg="mod">
          <ac:chgData name="Davina Szilvasy" userId="59fb472d-eed4-4f11-9686-c2c8db02a2cd" providerId="ADAL" clId="{26954D88-D6EA-4FC3-A2C8-007C3D7326B9}" dt="2019-05-07T12:28:53.469" v="127" actId="20577"/>
          <ac:spMkLst>
            <pc:docMk/>
            <pc:sldMk cId="1071900124" sldId="355"/>
            <ac:spMk id="13" creationId="{8E1F1DF7-7475-4AE0-B8CA-1F44013C67BC}"/>
          </ac:spMkLst>
        </pc:spChg>
        <pc:spChg chg="mod">
          <ac:chgData name="Davina Szilvasy" userId="59fb472d-eed4-4f11-9686-c2c8db02a2cd" providerId="ADAL" clId="{26954D88-D6EA-4FC3-A2C8-007C3D7326B9}" dt="2019-05-07T12:28:45.781" v="124" actId="20577"/>
          <ac:spMkLst>
            <pc:docMk/>
            <pc:sldMk cId="1071900124" sldId="355"/>
            <ac:spMk id="14" creationId="{A0B9BA14-67A2-46B1-A09E-11E948D5BB36}"/>
          </ac:spMkLst>
        </pc:spChg>
        <pc:spChg chg="mod">
          <ac:chgData name="Davina Szilvasy" userId="59fb472d-eed4-4f11-9686-c2c8db02a2cd" providerId="ADAL" clId="{26954D88-D6EA-4FC3-A2C8-007C3D7326B9}" dt="2019-05-07T12:06:55.269" v="0"/>
          <ac:spMkLst>
            <pc:docMk/>
            <pc:sldMk cId="1071900124" sldId="355"/>
            <ac:spMk id="20" creationId="{F338BC4D-C95E-487C-BA21-0136D30999F5}"/>
          </ac:spMkLst>
        </pc:spChg>
        <pc:grpChg chg="mod">
          <ac:chgData name="Davina Szilvasy" userId="59fb472d-eed4-4f11-9686-c2c8db02a2cd" providerId="ADAL" clId="{26954D88-D6EA-4FC3-A2C8-007C3D7326B9}" dt="2019-05-07T12:23:05.873" v="98" actId="207"/>
          <ac:grpSpMkLst>
            <pc:docMk/>
            <pc:sldMk cId="1071900124" sldId="355"/>
            <ac:grpSpMk id="7" creationId="{4865710A-92E5-4B3A-A410-6E9438018078}"/>
          </ac:grpSpMkLst>
        </pc:grpChg>
      </pc:sldChg>
      <pc:sldChg chg="modSp">
        <pc:chgData name="Davina Szilvasy" userId="59fb472d-eed4-4f11-9686-c2c8db02a2cd" providerId="ADAL" clId="{26954D88-D6EA-4FC3-A2C8-007C3D7326B9}" dt="2019-05-07T12:21:54.027" v="93" actId="1036"/>
        <pc:sldMkLst>
          <pc:docMk/>
          <pc:sldMk cId="36917022" sldId="360"/>
        </pc:sldMkLst>
        <pc:spChg chg="mod">
          <ac:chgData name="Davina Szilvasy" userId="59fb472d-eed4-4f11-9686-c2c8db02a2cd" providerId="ADAL" clId="{26954D88-D6EA-4FC3-A2C8-007C3D7326B9}" dt="2019-05-07T12:16:03.823" v="44" actId="208"/>
          <ac:spMkLst>
            <pc:docMk/>
            <pc:sldMk cId="36917022" sldId="360"/>
            <ac:spMk id="14" creationId="{D50D48CD-B8A4-47AC-99C7-CC6B6B8A5D49}"/>
          </ac:spMkLst>
        </pc:spChg>
        <pc:spChg chg="mod">
          <ac:chgData name="Davina Szilvasy" userId="59fb472d-eed4-4f11-9686-c2c8db02a2cd" providerId="ADAL" clId="{26954D88-D6EA-4FC3-A2C8-007C3D7326B9}" dt="2019-05-07T12:16:40.529" v="50" actId="14100"/>
          <ac:spMkLst>
            <pc:docMk/>
            <pc:sldMk cId="36917022" sldId="360"/>
            <ac:spMk id="15" creationId="{C9464D0C-D495-4489-AF51-91FDFB371415}"/>
          </ac:spMkLst>
        </pc:spChg>
        <pc:spChg chg="mod">
          <ac:chgData name="Davina Szilvasy" userId="59fb472d-eed4-4f11-9686-c2c8db02a2cd" providerId="ADAL" clId="{26954D88-D6EA-4FC3-A2C8-007C3D7326B9}" dt="2019-05-07T12:16:23.746" v="49" actId="208"/>
          <ac:spMkLst>
            <pc:docMk/>
            <pc:sldMk cId="36917022" sldId="360"/>
            <ac:spMk id="20" creationId="{189B3778-FD9A-4054-926D-E290BCC67AAE}"/>
          </ac:spMkLst>
        </pc:spChg>
        <pc:spChg chg="mod">
          <ac:chgData name="Davina Szilvasy" userId="59fb472d-eed4-4f11-9686-c2c8db02a2cd" providerId="ADAL" clId="{26954D88-D6EA-4FC3-A2C8-007C3D7326B9}" dt="2019-05-07T12:14:26.014" v="35" actId="208"/>
          <ac:spMkLst>
            <pc:docMk/>
            <pc:sldMk cId="36917022" sldId="360"/>
            <ac:spMk id="22" creationId="{24A58650-68AE-442A-9C0A-C6B1B325E4A1}"/>
          </ac:spMkLst>
        </pc:spChg>
        <pc:spChg chg="mod">
          <ac:chgData name="Davina Szilvasy" userId="59fb472d-eed4-4f11-9686-c2c8db02a2cd" providerId="ADAL" clId="{26954D88-D6EA-4FC3-A2C8-007C3D7326B9}" dt="2019-05-07T12:06:55.269" v="0"/>
          <ac:spMkLst>
            <pc:docMk/>
            <pc:sldMk cId="36917022" sldId="360"/>
            <ac:spMk id="26" creationId="{82968F52-05D6-458E-A595-156E31184A62}"/>
          </ac:spMkLst>
        </pc:spChg>
        <pc:spChg chg="mod">
          <ac:chgData name="Davina Szilvasy" userId="59fb472d-eed4-4f11-9686-c2c8db02a2cd" providerId="ADAL" clId="{26954D88-D6EA-4FC3-A2C8-007C3D7326B9}" dt="2019-05-07T12:21:54.027" v="93" actId="1036"/>
          <ac:spMkLst>
            <pc:docMk/>
            <pc:sldMk cId="36917022" sldId="360"/>
            <ac:spMk id="35" creationId="{C758D6EA-EF51-49E3-B957-B09126E34AA4}"/>
          </ac:spMkLst>
        </pc:spChg>
        <pc:cxnChg chg="mod">
          <ac:chgData name="Davina Szilvasy" userId="59fb472d-eed4-4f11-9686-c2c8db02a2cd" providerId="ADAL" clId="{26954D88-D6EA-4FC3-A2C8-007C3D7326B9}" dt="2019-05-07T12:17:07.229" v="52" actId="1076"/>
          <ac:cxnSpMkLst>
            <pc:docMk/>
            <pc:sldMk cId="36917022" sldId="360"/>
            <ac:cxnSpMk id="23" creationId="{1B2DB9B6-ABDE-4E4F-A931-F2A4CC697282}"/>
          </ac:cxnSpMkLst>
        </pc:cxnChg>
        <pc:cxnChg chg="mod">
          <ac:chgData name="Davina Szilvasy" userId="59fb472d-eed4-4f11-9686-c2c8db02a2cd" providerId="ADAL" clId="{26954D88-D6EA-4FC3-A2C8-007C3D7326B9}" dt="2019-05-07T12:16:23.746" v="49" actId="208"/>
          <ac:cxnSpMkLst>
            <pc:docMk/>
            <pc:sldMk cId="36917022" sldId="360"/>
            <ac:cxnSpMk id="24" creationId="{9EEE945A-D7C8-47CD-BAEE-E833D2149A0C}"/>
          </ac:cxnSpMkLst>
        </pc:cxnChg>
        <pc:cxnChg chg="mod">
          <ac:chgData name="Davina Szilvasy" userId="59fb472d-eed4-4f11-9686-c2c8db02a2cd" providerId="ADAL" clId="{26954D88-D6EA-4FC3-A2C8-007C3D7326B9}" dt="2019-05-07T12:16:57.235" v="51" actId="1076"/>
          <ac:cxnSpMkLst>
            <pc:docMk/>
            <pc:sldMk cId="36917022" sldId="360"/>
            <ac:cxnSpMk id="27" creationId="{923E7AED-1077-472A-BDE0-C5D24D03F291}"/>
          </ac:cxnSpMkLst>
        </pc:cxnChg>
        <pc:cxnChg chg="mod">
          <ac:chgData name="Davina Szilvasy" userId="59fb472d-eed4-4f11-9686-c2c8db02a2cd" providerId="ADAL" clId="{26954D88-D6EA-4FC3-A2C8-007C3D7326B9}" dt="2019-05-07T12:16:00.718" v="43" actId="692"/>
          <ac:cxnSpMkLst>
            <pc:docMk/>
            <pc:sldMk cId="36917022" sldId="360"/>
            <ac:cxnSpMk id="28" creationId="{5B634375-B547-4B71-ADAF-EDF0DF2CA148}"/>
          </ac:cxnSpMkLst>
        </pc:cxnChg>
        <pc:cxnChg chg="mod">
          <ac:chgData name="Davina Szilvasy" userId="59fb472d-eed4-4f11-9686-c2c8db02a2cd" providerId="ADAL" clId="{26954D88-D6EA-4FC3-A2C8-007C3D7326B9}" dt="2019-05-07T12:15:36.553" v="38" actId="692"/>
          <ac:cxnSpMkLst>
            <pc:docMk/>
            <pc:sldMk cId="36917022" sldId="360"/>
            <ac:cxnSpMk id="29" creationId="{49D5B451-8E9E-485C-8AD2-6631311C71E8}"/>
          </ac:cxnSpMkLst>
        </pc:cxnChg>
        <pc:cxnChg chg="mod">
          <ac:chgData name="Davina Szilvasy" userId="59fb472d-eed4-4f11-9686-c2c8db02a2cd" providerId="ADAL" clId="{26954D88-D6EA-4FC3-A2C8-007C3D7326B9}" dt="2019-05-07T12:15:36.553" v="38" actId="692"/>
          <ac:cxnSpMkLst>
            <pc:docMk/>
            <pc:sldMk cId="36917022" sldId="360"/>
            <ac:cxnSpMk id="30" creationId="{6C1BC092-11EE-48AF-8EFF-A3A079093B17}"/>
          </ac:cxnSpMkLst>
        </pc:cxnChg>
        <pc:cxnChg chg="mod">
          <ac:chgData name="Davina Szilvasy" userId="59fb472d-eed4-4f11-9686-c2c8db02a2cd" providerId="ADAL" clId="{26954D88-D6EA-4FC3-A2C8-007C3D7326B9}" dt="2019-05-07T12:18:26.506" v="66" actId="692"/>
          <ac:cxnSpMkLst>
            <pc:docMk/>
            <pc:sldMk cId="36917022" sldId="360"/>
            <ac:cxnSpMk id="31" creationId="{BC80E99A-5654-4AE9-92B0-40A781CB354E}"/>
          </ac:cxnSpMkLst>
        </pc:cxnChg>
        <pc:cxnChg chg="mod">
          <ac:chgData name="Davina Szilvasy" userId="59fb472d-eed4-4f11-9686-c2c8db02a2cd" providerId="ADAL" clId="{26954D88-D6EA-4FC3-A2C8-007C3D7326B9}" dt="2019-05-07T12:18:26.506" v="66" actId="692"/>
          <ac:cxnSpMkLst>
            <pc:docMk/>
            <pc:sldMk cId="36917022" sldId="360"/>
            <ac:cxnSpMk id="32" creationId="{73793296-0B54-4F5E-8FCC-6F4311B86EEF}"/>
          </ac:cxnSpMkLst>
        </pc:cxnChg>
        <pc:cxnChg chg="mod">
          <ac:chgData name="Davina Szilvasy" userId="59fb472d-eed4-4f11-9686-c2c8db02a2cd" providerId="ADAL" clId="{26954D88-D6EA-4FC3-A2C8-007C3D7326B9}" dt="2019-05-07T12:21:16.932" v="85" actId="555"/>
          <ac:cxnSpMkLst>
            <pc:docMk/>
            <pc:sldMk cId="36917022" sldId="360"/>
            <ac:cxnSpMk id="33" creationId="{89937291-E2B3-4068-8F28-1C01F832D79F}"/>
          </ac:cxnSpMkLst>
        </pc:cxnChg>
        <pc:cxnChg chg="mod">
          <ac:chgData name="Davina Szilvasy" userId="59fb472d-eed4-4f11-9686-c2c8db02a2cd" providerId="ADAL" clId="{26954D88-D6EA-4FC3-A2C8-007C3D7326B9}" dt="2019-05-07T12:21:28.760" v="91" actId="1038"/>
          <ac:cxnSpMkLst>
            <pc:docMk/>
            <pc:sldMk cId="36917022" sldId="360"/>
            <ac:cxnSpMk id="34" creationId="{3B12999D-746B-42D0-9370-4ACA5B2EACF6}"/>
          </ac:cxnSpMkLst>
        </pc:cxnChg>
      </pc:sldChg>
      <pc:sldChg chg="modSp">
        <pc:chgData name="Davina Szilvasy" userId="59fb472d-eed4-4f11-9686-c2c8db02a2cd" providerId="ADAL" clId="{26954D88-D6EA-4FC3-A2C8-007C3D7326B9}" dt="2019-05-07T12:11:38.450" v="2" actId="207"/>
        <pc:sldMkLst>
          <pc:docMk/>
          <pc:sldMk cId="35913413" sldId="364"/>
        </pc:sldMkLst>
        <pc:spChg chg="mod">
          <ac:chgData name="Davina Szilvasy" userId="59fb472d-eed4-4f11-9686-c2c8db02a2cd" providerId="ADAL" clId="{26954D88-D6EA-4FC3-A2C8-007C3D7326B9}" dt="2019-05-07T12:11:38.450" v="2" actId="207"/>
          <ac:spMkLst>
            <pc:docMk/>
            <pc:sldMk cId="35913413" sldId="364"/>
            <ac:spMk id="19" creationId="{5252A847-DE45-4FA3-A1F8-EEBEB845FF8E}"/>
          </ac:spMkLst>
        </pc:spChg>
        <pc:spChg chg="mod">
          <ac:chgData name="Davina Szilvasy" userId="59fb472d-eed4-4f11-9686-c2c8db02a2cd" providerId="ADAL" clId="{26954D88-D6EA-4FC3-A2C8-007C3D7326B9}" dt="2019-05-07T12:06:55.269" v="0"/>
          <ac:spMkLst>
            <pc:docMk/>
            <pc:sldMk cId="35913413" sldId="364"/>
            <ac:spMk id="35" creationId="{A9FE9E41-39D1-4FCC-9453-F730EC5E9A5F}"/>
          </ac:spMkLst>
        </pc:spChg>
      </pc:sldChg>
      <pc:sldChg chg="modSp">
        <pc:chgData name="Davina Szilvasy" userId="59fb472d-eed4-4f11-9686-c2c8db02a2cd" providerId="ADAL" clId="{26954D88-D6EA-4FC3-A2C8-007C3D7326B9}" dt="2019-05-07T12:11:45.097" v="3" actId="207"/>
        <pc:sldMkLst>
          <pc:docMk/>
          <pc:sldMk cId="895055387" sldId="365"/>
        </pc:sldMkLst>
        <pc:spChg chg="mod">
          <ac:chgData name="Davina Szilvasy" userId="59fb472d-eed4-4f11-9686-c2c8db02a2cd" providerId="ADAL" clId="{26954D88-D6EA-4FC3-A2C8-007C3D7326B9}" dt="2019-05-07T12:11:45.097" v="3" actId="207"/>
          <ac:spMkLst>
            <pc:docMk/>
            <pc:sldMk cId="895055387" sldId="365"/>
            <ac:spMk id="19" creationId="{5252A847-DE45-4FA3-A1F8-EEBEB845FF8E}"/>
          </ac:spMkLst>
        </pc:spChg>
        <pc:spChg chg="mod">
          <ac:chgData name="Davina Szilvasy" userId="59fb472d-eed4-4f11-9686-c2c8db02a2cd" providerId="ADAL" clId="{26954D88-D6EA-4FC3-A2C8-007C3D7326B9}" dt="2019-05-07T12:06:55.269" v="0"/>
          <ac:spMkLst>
            <pc:docMk/>
            <pc:sldMk cId="895055387" sldId="365"/>
            <ac:spMk id="38" creationId="{488681D5-4834-4B49-90C8-AF29045FFED4}"/>
          </ac:spMkLst>
        </pc:spChg>
      </pc:sldChg>
      <pc:sldChg chg="modSp">
        <pc:chgData name="Davina Szilvasy" userId="59fb472d-eed4-4f11-9686-c2c8db02a2cd" providerId="ADAL" clId="{26954D88-D6EA-4FC3-A2C8-007C3D7326B9}" dt="2019-05-07T12:25:16.127" v="108" actId="20577"/>
        <pc:sldMkLst>
          <pc:docMk/>
          <pc:sldMk cId="3107981527" sldId="367"/>
        </pc:sldMkLst>
        <pc:spChg chg="mod">
          <ac:chgData name="Davina Szilvasy" userId="59fb472d-eed4-4f11-9686-c2c8db02a2cd" providerId="ADAL" clId="{26954D88-D6EA-4FC3-A2C8-007C3D7326B9}" dt="2019-05-07T12:06:55.269" v="0"/>
          <ac:spMkLst>
            <pc:docMk/>
            <pc:sldMk cId="3107981527" sldId="367"/>
            <ac:spMk id="14" creationId="{1CBA4607-4C60-4811-BF56-A26890A37AC6}"/>
          </ac:spMkLst>
        </pc:spChg>
        <pc:spChg chg="mod">
          <ac:chgData name="Davina Szilvasy" userId="59fb472d-eed4-4f11-9686-c2c8db02a2cd" providerId="ADAL" clId="{26954D88-D6EA-4FC3-A2C8-007C3D7326B9}" dt="2019-05-07T12:25:16.127" v="108" actId="20577"/>
          <ac:spMkLst>
            <pc:docMk/>
            <pc:sldMk cId="3107981527" sldId="367"/>
            <ac:spMk id="39" creationId="{74505AE6-4D1F-4B10-AD5F-1C1545D3650E}"/>
          </ac:spMkLst>
        </pc:spChg>
      </pc:sldChg>
      <pc:sldChg chg="modSp">
        <pc:chgData name="Davina Szilvasy" userId="59fb472d-eed4-4f11-9686-c2c8db02a2cd" providerId="ADAL" clId="{26954D88-D6EA-4FC3-A2C8-007C3D7326B9}" dt="2019-05-07T12:06:55.269" v="0"/>
        <pc:sldMkLst>
          <pc:docMk/>
          <pc:sldMk cId="2600763485" sldId="369"/>
        </pc:sldMkLst>
        <pc:spChg chg="mod">
          <ac:chgData name="Davina Szilvasy" userId="59fb472d-eed4-4f11-9686-c2c8db02a2cd" providerId="ADAL" clId="{26954D88-D6EA-4FC3-A2C8-007C3D7326B9}" dt="2019-05-07T12:06:55.269" v="0"/>
          <ac:spMkLst>
            <pc:docMk/>
            <pc:sldMk cId="2600763485" sldId="369"/>
            <ac:spMk id="13" creationId="{6D280C60-EA27-49C2-B330-BAA9BCA20B4C}"/>
          </ac:spMkLst>
        </pc:spChg>
      </pc:sldChg>
      <pc:sldChg chg="modSp">
        <pc:chgData name="Davina Szilvasy" userId="59fb472d-eed4-4f11-9686-c2c8db02a2cd" providerId="ADAL" clId="{26954D88-D6EA-4FC3-A2C8-007C3D7326B9}" dt="2019-05-07T14:45:48.883" v="164" actId="20577"/>
        <pc:sldMkLst>
          <pc:docMk/>
          <pc:sldMk cId="1954809595" sldId="371"/>
        </pc:sldMkLst>
        <pc:spChg chg="mod">
          <ac:chgData name="Davina Szilvasy" userId="59fb472d-eed4-4f11-9686-c2c8db02a2cd" providerId="ADAL" clId="{26954D88-D6EA-4FC3-A2C8-007C3D7326B9}" dt="2019-05-07T12:06:55.269" v="0"/>
          <ac:spMkLst>
            <pc:docMk/>
            <pc:sldMk cId="1954809595" sldId="371"/>
            <ac:spMk id="10" creationId="{6D47F548-F920-49BC-AB13-83B58523E76D}"/>
          </ac:spMkLst>
        </pc:spChg>
        <pc:spChg chg="mod">
          <ac:chgData name="Davina Szilvasy" userId="59fb472d-eed4-4f11-9686-c2c8db02a2cd" providerId="ADAL" clId="{26954D88-D6EA-4FC3-A2C8-007C3D7326B9}" dt="2019-05-07T14:45:48.883" v="164" actId="20577"/>
          <ac:spMkLst>
            <pc:docMk/>
            <pc:sldMk cId="1954809595" sldId="371"/>
            <ac:spMk id="19" creationId="{5252A847-DE45-4FA3-A1F8-EEBEB845FF8E}"/>
          </ac:spMkLst>
        </pc:spChg>
      </pc:sldChg>
      <pc:sldChg chg="delSp modSp">
        <pc:chgData name="Davina Szilvasy" userId="59fb472d-eed4-4f11-9686-c2c8db02a2cd" providerId="ADAL" clId="{26954D88-D6EA-4FC3-A2C8-007C3D7326B9}" dt="2019-05-07T14:45:39.730" v="163" actId="478"/>
        <pc:sldMkLst>
          <pc:docMk/>
          <pc:sldMk cId="445308015" sldId="372"/>
        </pc:sldMkLst>
        <pc:spChg chg="del mod">
          <ac:chgData name="Davina Szilvasy" userId="59fb472d-eed4-4f11-9686-c2c8db02a2cd" providerId="ADAL" clId="{26954D88-D6EA-4FC3-A2C8-007C3D7326B9}" dt="2019-05-07T14:45:24.681" v="161" actId="478"/>
          <ac:spMkLst>
            <pc:docMk/>
            <pc:sldMk cId="445308015" sldId="372"/>
            <ac:spMk id="6" creationId="{81DB7422-92D6-405C-B139-401AB8772303}"/>
          </ac:spMkLst>
        </pc:spChg>
        <pc:spChg chg="mod">
          <ac:chgData name="Davina Szilvasy" userId="59fb472d-eed4-4f11-9686-c2c8db02a2cd" providerId="ADAL" clId="{26954D88-D6EA-4FC3-A2C8-007C3D7326B9}" dt="2019-05-07T14:45:09.117" v="160" actId="20577"/>
          <ac:spMkLst>
            <pc:docMk/>
            <pc:sldMk cId="445308015" sldId="372"/>
            <ac:spMk id="19" creationId="{5252A847-DE45-4FA3-A1F8-EEBEB845FF8E}"/>
          </ac:spMkLst>
        </pc:spChg>
        <pc:spChg chg="del">
          <ac:chgData name="Davina Szilvasy" userId="59fb472d-eed4-4f11-9686-c2c8db02a2cd" providerId="ADAL" clId="{26954D88-D6EA-4FC3-A2C8-007C3D7326B9}" dt="2019-05-07T14:45:39.730" v="163" actId="478"/>
          <ac:spMkLst>
            <pc:docMk/>
            <pc:sldMk cId="445308015" sldId="372"/>
            <ac:spMk id="20" creationId="{B1E213C7-9252-402A-BD19-06C6F6E70D71}"/>
          </ac:spMkLst>
        </pc:spChg>
        <pc:spChg chg="del mod">
          <ac:chgData name="Davina Szilvasy" userId="59fb472d-eed4-4f11-9686-c2c8db02a2cd" providerId="ADAL" clId="{26954D88-D6EA-4FC3-A2C8-007C3D7326B9}" dt="2019-05-07T14:45:24.681" v="161" actId="478"/>
          <ac:spMkLst>
            <pc:docMk/>
            <pc:sldMk cId="445308015" sldId="372"/>
            <ac:spMk id="21" creationId="{8E013202-92A0-4AD5-B17F-149C7286B634}"/>
          </ac:spMkLst>
        </pc:spChg>
        <pc:spChg chg="mod">
          <ac:chgData name="Davina Szilvasy" userId="59fb472d-eed4-4f11-9686-c2c8db02a2cd" providerId="ADAL" clId="{26954D88-D6EA-4FC3-A2C8-007C3D7326B9}" dt="2019-05-07T12:06:55.269" v="0"/>
          <ac:spMkLst>
            <pc:docMk/>
            <pc:sldMk cId="445308015" sldId="372"/>
            <ac:spMk id="23" creationId="{39E273F6-D886-43A5-9552-0ED2B03C4145}"/>
          </ac:spMkLst>
        </pc:spChg>
        <pc:cxnChg chg="del">
          <ac:chgData name="Davina Szilvasy" userId="59fb472d-eed4-4f11-9686-c2c8db02a2cd" providerId="ADAL" clId="{26954D88-D6EA-4FC3-A2C8-007C3D7326B9}" dt="2019-05-07T14:45:37.118" v="162" actId="478"/>
          <ac:cxnSpMkLst>
            <pc:docMk/>
            <pc:sldMk cId="445308015" sldId="372"/>
            <ac:cxnSpMk id="15" creationId="{58B332DB-F249-4670-8AD0-5F2D51E8CC93}"/>
          </ac:cxnSpMkLst>
        </pc:cxnChg>
      </pc:sldChg>
      <pc:sldChg chg="modSp del">
        <pc:chgData name="Davina Szilvasy" userId="59fb472d-eed4-4f11-9686-c2c8db02a2cd" providerId="ADAL" clId="{26954D88-D6EA-4FC3-A2C8-007C3D7326B9}" dt="2019-05-07T12:29:14.182" v="133" actId="2696"/>
        <pc:sldMkLst>
          <pc:docMk/>
          <pc:sldMk cId="305811220" sldId="374"/>
        </pc:sldMkLst>
        <pc:spChg chg="mod">
          <ac:chgData name="Davina Szilvasy" userId="59fb472d-eed4-4f11-9686-c2c8db02a2cd" providerId="ADAL" clId="{26954D88-D6EA-4FC3-A2C8-007C3D7326B9}" dt="2019-05-07T12:23:11.326" v="99" actId="113"/>
          <ac:spMkLst>
            <pc:docMk/>
            <pc:sldMk cId="305811220" sldId="374"/>
            <ac:spMk id="9" creationId="{729296CC-4263-4DC6-A4E2-25DF62306C2B}"/>
          </ac:spMkLst>
        </pc:spChg>
        <pc:spChg chg="mod">
          <ac:chgData name="Davina Szilvasy" userId="59fb472d-eed4-4f11-9686-c2c8db02a2cd" providerId="ADAL" clId="{26954D88-D6EA-4FC3-A2C8-007C3D7326B9}" dt="2019-05-07T12:23:11.326" v="99" actId="113"/>
          <ac:spMkLst>
            <pc:docMk/>
            <pc:sldMk cId="305811220" sldId="374"/>
            <ac:spMk id="10" creationId="{2857D3B8-C429-4CC8-994C-5C1D6176DCFA}"/>
          </ac:spMkLst>
        </pc:spChg>
        <pc:spChg chg="mod">
          <ac:chgData name="Davina Szilvasy" userId="59fb472d-eed4-4f11-9686-c2c8db02a2cd" providerId="ADAL" clId="{26954D88-D6EA-4FC3-A2C8-007C3D7326B9}" dt="2019-05-07T12:23:11.326" v="99" actId="113"/>
          <ac:spMkLst>
            <pc:docMk/>
            <pc:sldMk cId="305811220" sldId="374"/>
            <ac:spMk id="11" creationId="{C9BEFDD9-068C-4ABF-A1D8-672C44357CD6}"/>
          </ac:spMkLst>
        </pc:spChg>
        <pc:spChg chg="mod">
          <ac:chgData name="Davina Szilvasy" userId="59fb472d-eed4-4f11-9686-c2c8db02a2cd" providerId="ADAL" clId="{26954D88-D6EA-4FC3-A2C8-007C3D7326B9}" dt="2019-05-07T12:23:11.326" v="99" actId="113"/>
          <ac:spMkLst>
            <pc:docMk/>
            <pc:sldMk cId="305811220" sldId="374"/>
            <ac:spMk id="12" creationId="{C6471C35-84CE-4FBF-93A9-80D43BF2AFAA}"/>
          </ac:spMkLst>
        </pc:spChg>
        <pc:spChg chg="mod">
          <ac:chgData name="Davina Szilvasy" userId="59fb472d-eed4-4f11-9686-c2c8db02a2cd" providerId="ADAL" clId="{26954D88-D6EA-4FC3-A2C8-007C3D7326B9}" dt="2019-05-07T12:23:11.326" v="99" actId="113"/>
          <ac:spMkLst>
            <pc:docMk/>
            <pc:sldMk cId="305811220" sldId="374"/>
            <ac:spMk id="13" creationId="{8E1F1DF7-7475-4AE0-B8CA-1F44013C67BC}"/>
          </ac:spMkLst>
        </pc:spChg>
        <pc:spChg chg="mod">
          <ac:chgData name="Davina Szilvasy" userId="59fb472d-eed4-4f11-9686-c2c8db02a2cd" providerId="ADAL" clId="{26954D88-D6EA-4FC3-A2C8-007C3D7326B9}" dt="2019-05-07T12:23:11.326" v="99" actId="113"/>
          <ac:spMkLst>
            <pc:docMk/>
            <pc:sldMk cId="305811220" sldId="374"/>
            <ac:spMk id="14" creationId="{A0B9BA14-67A2-46B1-A09E-11E948D5BB36}"/>
          </ac:spMkLst>
        </pc:spChg>
        <pc:spChg chg="mod">
          <ac:chgData name="Davina Szilvasy" userId="59fb472d-eed4-4f11-9686-c2c8db02a2cd" providerId="ADAL" clId="{26954D88-D6EA-4FC3-A2C8-007C3D7326B9}" dt="2019-05-07T12:06:55.269" v="0"/>
          <ac:spMkLst>
            <pc:docMk/>
            <pc:sldMk cId="305811220" sldId="374"/>
            <ac:spMk id="21" creationId="{A921C358-F01F-467B-A283-CF8BF6D206FC}"/>
          </ac:spMkLst>
        </pc:spChg>
        <pc:grpChg chg="mod">
          <ac:chgData name="Davina Szilvasy" userId="59fb472d-eed4-4f11-9686-c2c8db02a2cd" providerId="ADAL" clId="{26954D88-D6EA-4FC3-A2C8-007C3D7326B9}" dt="2019-05-07T12:23:12.701" v="100" actId="207"/>
          <ac:grpSpMkLst>
            <pc:docMk/>
            <pc:sldMk cId="305811220" sldId="374"/>
            <ac:grpSpMk id="7" creationId="{4865710A-92E5-4B3A-A410-6E9438018078}"/>
          </ac:grpSpMkLst>
        </pc:grpChg>
        <pc:cxnChg chg="mod">
          <ac:chgData name="Davina Szilvasy" userId="59fb472d-eed4-4f11-9686-c2c8db02a2cd" providerId="ADAL" clId="{26954D88-D6EA-4FC3-A2C8-007C3D7326B9}" dt="2019-05-07T12:23:12.701" v="100" actId="207"/>
          <ac:cxnSpMkLst>
            <pc:docMk/>
            <pc:sldMk cId="305811220" sldId="374"/>
            <ac:cxnSpMk id="3" creationId="{C586DBBA-B43A-4C0E-9A71-CAEB8691321F}"/>
          </ac:cxnSpMkLst>
        </pc:cxnChg>
        <pc:cxnChg chg="mod">
          <ac:chgData name="Davina Szilvasy" userId="59fb472d-eed4-4f11-9686-c2c8db02a2cd" providerId="ADAL" clId="{26954D88-D6EA-4FC3-A2C8-007C3D7326B9}" dt="2019-05-07T12:23:12.701" v="100" actId="207"/>
          <ac:cxnSpMkLst>
            <pc:docMk/>
            <pc:sldMk cId="305811220" sldId="374"/>
            <ac:cxnSpMk id="24" creationId="{2ABBB30E-405A-471A-A622-19EE6563C4A1}"/>
          </ac:cxnSpMkLst>
        </pc:cxnChg>
        <pc:cxnChg chg="mod">
          <ac:chgData name="Davina Szilvasy" userId="59fb472d-eed4-4f11-9686-c2c8db02a2cd" providerId="ADAL" clId="{26954D88-D6EA-4FC3-A2C8-007C3D7326B9}" dt="2019-05-07T12:23:12.701" v="100" actId="207"/>
          <ac:cxnSpMkLst>
            <pc:docMk/>
            <pc:sldMk cId="305811220" sldId="374"/>
            <ac:cxnSpMk id="26" creationId="{402DDCB0-6813-4B42-A2CA-FC781728C429}"/>
          </ac:cxnSpMkLst>
        </pc:cxnChg>
      </pc:sldChg>
      <pc:sldChg chg="modSp">
        <pc:chgData name="Davina Szilvasy" userId="59fb472d-eed4-4f11-9686-c2c8db02a2cd" providerId="ADAL" clId="{26954D88-D6EA-4FC3-A2C8-007C3D7326B9}" dt="2019-05-07T12:06:55.269" v="0"/>
        <pc:sldMkLst>
          <pc:docMk/>
          <pc:sldMk cId="1374550734" sldId="375"/>
        </pc:sldMkLst>
        <pc:spChg chg="mod">
          <ac:chgData name="Davina Szilvasy" userId="59fb472d-eed4-4f11-9686-c2c8db02a2cd" providerId="ADAL" clId="{26954D88-D6EA-4FC3-A2C8-007C3D7326B9}" dt="2019-05-07T12:06:55.269" v="0"/>
          <ac:spMkLst>
            <pc:docMk/>
            <pc:sldMk cId="1374550734" sldId="375"/>
            <ac:spMk id="35" creationId="{9011ACB5-9E1B-4BD3-A392-0FFB1E5A78D9}"/>
          </ac:spMkLst>
        </pc:spChg>
      </pc:sldChg>
      <pc:sldChg chg="modSp">
        <pc:chgData name="Davina Szilvasy" userId="59fb472d-eed4-4f11-9686-c2c8db02a2cd" providerId="ADAL" clId="{26954D88-D6EA-4FC3-A2C8-007C3D7326B9}" dt="2019-05-07T12:23:22.544" v="103" actId="113"/>
        <pc:sldMkLst>
          <pc:docMk/>
          <pc:sldMk cId="1431246639" sldId="376"/>
        </pc:sldMkLst>
        <pc:spChg chg="mod">
          <ac:chgData name="Davina Szilvasy" userId="59fb472d-eed4-4f11-9686-c2c8db02a2cd" providerId="ADAL" clId="{26954D88-D6EA-4FC3-A2C8-007C3D7326B9}" dt="2019-05-07T12:06:55.269" v="0"/>
          <ac:spMkLst>
            <pc:docMk/>
            <pc:sldMk cId="1431246639" sldId="376"/>
            <ac:spMk id="13" creationId="{5CCD60B0-865A-4C24-B77C-58563179B246}"/>
          </ac:spMkLst>
        </pc:spChg>
        <pc:spChg chg="mod">
          <ac:chgData name="Davina Szilvasy" userId="59fb472d-eed4-4f11-9686-c2c8db02a2cd" providerId="ADAL" clId="{26954D88-D6EA-4FC3-A2C8-007C3D7326B9}" dt="2019-05-07T12:23:22.544" v="103" actId="113"/>
          <ac:spMkLst>
            <pc:docMk/>
            <pc:sldMk cId="1431246639" sldId="376"/>
            <ac:spMk id="21" creationId="{224649FA-2141-49E0-B35D-55ECED6277E3}"/>
          </ac:spMkLst>
        </pc:spChg>
        <pc:spChg chg="mod">
          <ac:chgData name="Davina Szilvasy" userId="59fb472d-eed4-4f11-9686-c2c8db02a2cd" providerId="ADAL" clId="{26954D88-D6EA-4FC3-A2C8-007C3D7326B9}" dt="2019-05-07T12:23:22.544" v="103" actId="113"/>
          <ac:spMkLst>
            <pc:docMk/>
            <pc:sldMk cId="1431246639" sldId="376"/>
            <ac:spMk id="22" creationId="{54A538BB-6B1F-4264-8266-C405F9CC044F}"/>
          </ac:spMkLst>
        </pc:spChg>
        <pc:spChg chg="mod">
          <ac:chgData name="Davina Szilvasy" userId="59fb472d-eed4-4f11-9686-c2c8db02a2cd" providerId="ADAL" clId="{26954D88-D6EA-4FC3-A2C8-007C3D7326B9}" dt="2019-05-07T12:23:22.544" v="103" actId="113"/>
          <ac:spMkLst>
            <pc:docMk/>
            <pc:sldMk cId="1431246639" sldId="376"/>
            <ac:spMk id="23" creationId="{947BD150-DDC9-4D39-A02C-8DCE0C72381B}"/>
          </ac:spMkLst>
        </pc:spChg>
        <pc:spChg chg="mod">
          <ac:chgData name="Davina Szilvasy" userId="59fb472d-eed4-4f11-9686-c2c8db02a2cd" providerId="ADAL" clId="{26954D88-D6EA-4FC3-A2C8-007C3D7326B9}" dt="2019-05-07T12:23:22.544" v="103" actId="113"/>
          <ac:spMkLst>
            <pc:docMk/>
            <pc:sldMk cId="1431246639" sldId="376"/>
            <ac:spMk id="25" creationId="{A02141AD-7A98-49D0-91E4-D449F09D0638}"/>
          </ac:spMkLst>
        </pc:spChg>
        <pc:grpChg chg="mod">
          <ac:chgData name="Davina Szilvasy" userId="59fb472d-eed4-4f11-9686-c2c8db02a2cd" providerId="ADAL" clId="{26954D88-D6EA-4FC3-A2C8-007C3D7326B9}" dt="2019-05-07T12:23:19.607" v="101" actId="207"/>
          <ac:grpSpMkLst>
            <pc:docMk/>
            <pc:sldMk cId="1431246639" sldId="376"/>
            <ac:grpSpMk id="20" creationId="{356F9896-792C-4EBD-BFE7-4D9EDE1A3AD0}"/>
          </ac:grpSpMkLst>
        </pc:grpChg>
      </pc:sldChg>
      <pc:sldChg chg="modSp">
        <pc:chgData name="Davina Szilvasy" userId="59fb472d-eed4-4f11-9686-c2c8db02a2cd" providerId="ADAL" clId="{26954D88-D6EA-4FC3-A2C8-007C3D7326B9}" dt="2019-05-07T13:17:23.618" v="159" actId="20577"/>
        <pc:sldMkLst>
          <pc:docMk/>
          <pc:sldMk cId="2654316108" sldId="377"/>
        </pc:sldMkLst>
        <pc:spChg chg="mod">
          <ac:chgData name="Davina Szilvasy" userId="59fb472d-eed4-4f11-9686-c2c8db02a2cd" providerId="ADAL" clId="{26954D88-D6EA-4FC3-A2C8-007C3D7326B9}" dt="2019-05-07T12:06:55.269" v="0"/>
          <ac:spMkLst>
            <pc:docMk/>
            <pc:sldMk cId="2654316108" sldId="377"/>
            <ac:spMk id="13" creationId="{0B9916B7-A41D-4CED-8F9C-E47F19733AFB}"/>
          </ac:spMkLst>
        </pc:spChg>
        <pc:spChg chg="mod">
          <ac:chgData name="Davina Szilvasy" userId="59fb472d-eed4-4f11-9686-c2c8db02a2cd" providerId="ADAL" clId="{26954D88-D6EA-4FC3-A2C8-007C3D7326B9}" dt="2019-05-07T13:17:23.618" v="159" actId="20577"/>
          <ac:spMkLst>
            <pc:docMk/>
            <pc:sldMk cId="2654316108" sldId="377"/>
            <ac:spMk id="19" creationId="{5252A847-DE45-4FA3-A1F8-EEBEB845FF8E}"/>
          </ac:spMkLst>
        </pc:spChg>
        <pc:spChg chg="mod">
          <ac:chgData name="Davina Szilvasy" userId="59fb472d-eed4-4f11-9686-c2c8db02a2cd" providerId="ADAL" clId="{26954D88-D6EA-4FC3-A2C8-007C3D7326B9}" dt="2019-05-07T12:23:35.851" v="107" actId="113"/>
          <ac:spMkLst>
            <pc:docMk/>
            <pc:sldMk cId="2654316108" sldId="377"/>
            <ac:spMk id="21" creationId="{224649FA-2141-49E0-B35D-55ECED6277E3}"/>
          </ac:spMkLst>
        </pc:spChg>
        <pc:spChg chg="mod">
          <ac:chgData name="Davina Szilvasy" userId="59fb472d-eed4-4f11-9686-c2c8db02a2cd" providerId="ADAL" clId="{26954D88-D6EA-4FC3-A2C8-007C3D7326B9}" dt="2019-05-07T12:23:35.851" v="107" actId="113"/>
          <ac:spMkLst>
            <pc:docMk/>
            <pc:sldMk cId="2654316108" sldId="377"/>
            <ac:spMk id="22" creationId="{54A538BB-6B1F-4264-8266-C405F9CC044F}"/>
          </ac:spMkLst>
        </pc:spChg>
        <pc:spChg chg="mod">
          <ac:chgData name="Davina Szilvasy" userId="59fb472d-eed4-4f11-9686-c2c8db02a2cd" providerId="ADAL" clId="{26954D88-D6EA-4FC3-A2C8-007C3D7326B9}" dt="2019-05-07T12:23:35.851" v="107" actId="113"/>
          <ac:spMkLst>
            <pc:docMk/>
            <pc:sldMk cId="2654316108" sldId="377"/>
            <ac:spMk id="23" creationId="{947BD150-DDC9-4D39-A02C-8DCE0C72381B}"/>
          </ac:spMkLst>
        </pc:spChg>
        <pc:spChg chg="mod">
          <ac:chgData name="Davina Szilvasy" userId="59fb472d-eed4-4f11-9686-c2c8db02a2cd" providerId="ADAL" clId="{26954D88-D6EA-4FC3-A2C8-007C3D7326B9}" dt="2019-05-07T12:23:35.851" v="107" actId="113"/>
          <ac:spMkLst>
            <pc:docMk/>
            <pc:sldMk cId="2654316108" sldId="377"/>
            <ac:spMk id="25" creationId="{A02141AD-7A98-49D0-91E4-D449F09D0638}"/>
          </ac:spMkLst>
        </pc:spChg>
        <pc:grpChg chg="mod">
          <ac:chgData name="Davina Szilvasy" userId="59fb472d-eed4-4f11-9686-c2c8db02a2cd" providerId="ADAL" clId="{26954D88-D6EA-4FC3-A2C8-007C3D7326B9}" dt="2019-05-07T12:23:33.761" v="105" actId="207"/>
          <ac:grpSpMkLst>
            <pc:docMk/>
            <pc:sldMk cId="2654316108" sldId="377"/>
            <ac:grpSpMk id="20" creationId="{356F9896-792C-4EBD-BFE7-4D9EDE1A3AD0}"/>
          </ac:grpSpMkLst>
        </pc:grpChg>
      </pc:sldChg>
      <pc:sldChg chg="modSp del">
        <pc:chgData name="Davina Szilvasy" userId="59fb472d-eed4-4f11-9686-c2c8db02a2cd" providerId="ADAL" clId="{26954D88-D6EA-4FC3-A2C8-007C3D7326B9}" dt="2019-05-07T12:22:20.670" v="97" actId="2696"/>
        <pc:sldMkLst>
          <pc:docMk/>
          <pc:sldMk cId="1465608942" sldId="378"/>
        </pc:sldMkLst>
        <pc:spChg chg="mod">
          <ac:chgData name="Davina Szilvasy" userId="59fb472d-eed4-4f11-9686-c2c8db02a2cd" providerId="ADAL" clId="{26954D88-D6EA-4FC3-A2C8-007C3D7326B9}" dt="2019-05-07T12:06:55.269" v="0"/>
          <ac:spMkLst>
            <pc:docMk/>
            <pc:sldMk cId="1465608942" sldId="378"/>
            <ac:spMk id="37" creationId="{5D7C4BE5-CE8E-4112-A33F-68D1DB193CD1}"/>
          </ac:spMkLst>
        </pc:spChg>
      </pc:sldChg>
      <pc:sldChg chg="modSp">
        <pc:chgData name="Davina Szilvasy" userId="59fb472d-eed4-4f11-9686-c2c8db02a2cd" providerId="ADAL" clId="{26954D88-D6EA-4FC3-A2C8-007C3D7326B9}" dt="2019-05-07T12:25:29.429" v="109" actId="20577"/>
        <pc:sldMkLst>
          <pc:docMk/>
          <pc:sldMk cId="3054626230" sldId="379"/>
        </pc:sldMkLst>
        <pc:spChg chg="mod">
          <ac:chgData name="Davina Szilvasy" userId="59fb472d-eed4-4f11-9686-c2c8db02a2cd" providerId="ADAL" clId="{26954D88-D6EA-4FC3-A2C8-007C3D7326B9}" dt="2019-05-07T12:06:55.269" v="0"/>
          <ac:spMkLst>
            <pc:docMk/>
            <pc:sldMk cId="3054626230" sldId="379"/>
            <ac:spMk id="15" creationId="{56720A61-3D69-4C05-A621-9ECAA0C3E5C6}"/>
          </ac:spMkLst>
        </pc:spChg>
        <pc:spChg chg="mod">
          <ac:chgData name="Davina Szilvasy" userId="59fb472d-eed4-4f11-9686-c2c8db02a2cd" providerId="ADAL" clId="{26954D88-D6EA-4FC3-A2C8-007C3D7326B9}" dt="2019-05-07T12:25:29.429" v="109" actId="20577"/>
          <ac:spMkLst>
            <pc:docMk/>
            <pc:sldMk cId="3054626230" sldId="379"/>
            <ac:spMk id="39" creationId="{74505AE6-4D1F-4B10-AD5F-1C1545D3650E}"/>
          </ac:spMkLst>
        </pc:spChg>
      </pc:sldChg>
      <pc:sldChg chg="modSp">
        <pc:chgData name="Davina Szilvasy" userId="59fb472d-eed4-4f11-9686-c2c8db02a2cd" providerId="ADAL" clId="{26954D88-D6EA-4FC3-A2C8-007C3D7326B9}" dt="2019-05-07T12:06:55.269" v="0"/>
        <pc:sldMkLst>
          <pc:docMk/>
          <pc:sldMk cId="2249927600" sldId="380"/>
        </pc:sldMkLst>
        <pc:spChg chg="mod">
          <ac:chgData name="Davina Szilvasy" userId="59fb472d-eed4-4f11-9686-c2c8db02a2cd" providerId="ADAL" clId="{26954D88-D6EA-4FC3-A2C8-007C3D7326B9}" dt="2019-05-07T12:06:55.269" v="0"/>
          <ac:spMkLst>
            <pc:docMk/>
            <pc:sldMk cId="2249927600" sldId="380"/>
            <ac:spMk id="14" creationId="{234DE02D-7247-4E7C-ABDC-383AB4430387}"/>
          </ac:spMkLst>
        </pc:spChg>
      </pc:sldChg>
      <pc:sldChg chg="modSp">
        <pc:chgData name="Davina Szilvasy" userId="59fb472d-eed4-4f11-9686-c2c8db02a2cd" providerId="ADAL" clId="{26954D88-D6EA-4FC3-A2C8-007C3D7326B9}" dt="2019-05-07T12:06:55.269" v="0"/>
        <pc:sldMkLst>
          <pc:docMk/>
          <pc:sldMk cId="3126577480" sldId="427"/>
        </pc:sldMkLst>
        <pc:spChg chg="mod">
          <ac:chgData name="Davina Szilvasy" userId="59fb472d-eed4-4f11-9686-c2c8db02a2cd" providerId="ADAL" clId="{26954D88-D6EA-4FC3-A2C8-007C3D7326B9}" dt="2019-05-07T12:06:55.269" v="0"/>
          <ac:spMkLst>
            <pc:docMk/>
            <pc:sldMk cId="3126577480" sldId="427"/>
            <ac:spMk id="9" creationId="{10E77A65-F53C-4B80-A94D-B47FD494B866}"/>
          </ac:spMkLst>
        </pc:spChg>
      </pc:sldChg>
      <pc:sldChg chg="addSp delSp modSp add">
        <pc:chgData name="Davina Szilvasy" userId="59fb472d-eed4-4f11-9686-c2c8db02a2cd" providerId="ADAL" clId="{26954D88-D6EA-4FC3-A2C8-007C3D7326B9}" dt="2019-05-07T12:22:11.952" v="96" actId="208"/>
        <pc:sldMkLst>
          <pc:docMk/>
          <pc:sldMk cId="3486074690" sldId="428"/>
        </pc:sldMkLst>
        <pc:spChg chg="mod">
          <ac:chgData name="Davina Szilvasy" userId="59fb472d-eed4-4f11-9686-c2c8db02a2cd" providerId="ADAL" clId="{26954D88-D6EA-4FC3-A2C8-007C3D7326B9}" dt="2019-05-07T12:20:19.977" v="81" actId="208"/>
          <ac:spMkLst>
            <pc:docMk/>
            <pc:sldMk cId="3486074690" sldId="428"/>
            <ac:spMk id="15" creationId="{C9464D0C-D495-4489-AF51-91FDFB371415}"/>
          </ac:spMkLst>
        </pc:spChg>
        <pc:spChg chg="mod">
          <ac:chgData name="Davina Szilvasy" userId="59fb472d-eed4-4f11-9686-c2c8db02a2cd" providerId="ADAL" clId="{26954D88-D6EA-4FC3-A2C8-007C3D7326B9}" dt="2019-05-07T12:20:16.999" v="80" actId="208"/>
          <ac:spMkLst>
            <pc:docMk/>
            <pc:sldMk cId="3486074690" sldId="428"/>
            <ac:spMk id="22" creationId="{24A58650-68AE-442A-9C0A-C6B1B325E4A1}"/>
          </ac:spMkLst>
        </pc:spChg>
        <pc:spChg chg="del mod">
          <ac:chgData name="Davina Szilvasy" userId="59fb472d-eed4-4f11-9686-c2c8db02a2cd" providerId="ADAL" clId="{26954D88-D6EA-4FC3-A2C8-007C3D7326B9}" dt="2019-05-07T12:22:08.217" v="94" actId="478"/>
          <ac:spMkLst>
            <pc:docMk/>
            <pc:sldMk cId="3486074690" sldId="428"/>
            <ac:spMk id="35" creationId="{C758D6EA-EF51-49E3-B957-B09126E34AA4}"/>
          </ac:spMkLst>
        </pc:spChg>
        <pc:spChg chg="add">
          <ac:chgData name="Davina Szilvasy" userId="59fb472d-eed4-4f11-9686-c2c8db02a2cd" providerId="ADAL" clId="{26954D88-D6EA-4FC3-A2C8-007C3D7326B9}" dt="2019-05-07T12:19:35.653" v="76"/>
          <ac:spMkLst>
            <pc:docMk/>
            <pc:sldMk cId="3486074690" sldId="428"/>
            <ac:spMk id="37" creationId="{CF2DB138-9FD7-410E-8D39-D24F2C0E1260}"/>
          </ac:spMkLst>
        </pc:spChg>
        <pc:spChg chg="add mod">
          <ac:chgData name="Davina Szilvasy" userId="59fb472d-eed4-4f11-9686-c2c8db02a2cd" providerId="ADAL" clId="{26954D88-D6EA-4FC3-A2C8-007C3D7326B9}" dt="2019-05-07T12:19:53.887" v="79" actId="14100"/>
          <ac:spMkLst>
            <pc:docMk/>
            <pc:sldMk cId="3486074690" sldId="428"/>
            <ac:spMk id="38" creationId="{81B81B15-BCD3-421F-BE6E-0F73F12E2438}"/>
          </ac:spMkLst>
        </pc:spChg>
        <pc:spChg chg="add mod">
          <ac:chgData name="Davina Szilvasy" userId="59fb472d-eed4-4f11-9686-c2c8db02a2cd" providerId="ADAL" clId="{26954D88-D6EA-4FC3-A2C8-007C3D7326B9}" dt="2019-05-07T12:22:11.952" v="96" actId="208"/>
          <ac:spMkLst>
            <pc:docMk/>
            <pc:sldMk cId="3486074690" sldId="428"/>
            <ac:spMk id="41" creationId="{338237D1-89A4-4F96-BBC1-03B605A85562}"/>
          </ac:spMkLst>
        </pc:spChg>
        <pc:cxnChg chg="mod">
          <ac:chgData name="Davina Szilvasy" userId="59fb472d-eed4-4f11-9686-c2c8db02a2cd" providerId="ADAL" clId="{26954D88-D6EA-4FC3-A2C8-007C3D7326B9}" dt="2019-05-07T12:20:16.999" v="80" actId="208"/>
          <ac:cxnSpMkLst>
            <pc:docMk/>
            <pc:sldMk cId="3486074690" sldId="428"/>
            <ac:cxnSpMk id="29" creationId="{49D5B451-8E9E-485C-8AD2-6631311C71E8}"/>
          </ac:cxnSpMkLst>
        </pc:cxnChg>
        <pc:cxnChg chg="mod">
          <ac:chgData name="Davina Szilvasy" userId="59fb472d-eed4-4f11-9686-c2c8db02a2cd" providerId="ADAL" clId="{26954D88-D6EA-4FC3-A2C8-007C3D7326B9}" dt="2019-05-07T12:20:16.999" v="80" actId="208"/>
          <ac:cxnSpMkLst>
            <pc:docMk/>
            <pc:sldMk cId="3486074690" sldId="428"/>
            <ac:cxnSpMk id="30" creationId="{6C1BC092-11EE-48AF-8EFF-A3A079093B17}"/>
          </ac:cxnSpMkLst>
        </pc:cxnChg>
        <pc:cxnChg chg="mod">
          <ac:chgData name="Davina Szilvasy" userId="59fb472d-eed4-4f11-9686-c2c8db02a2cd" providerId="ADAL" clId="{26954D88-D6EA-4FC3-A2C8-007C3D7326B9}" dt="2019-05-07T12:20:16.999" v="80" actId="208"/>
          <ac:cxnSpMkLst>
            <pc:docMk/>
            <pc:sldMk cId="3486074690" sldId="428"/>
            <ac:cxnSpMk id="31" creationId="{BC80E99A-5654-4AE9-92B0-40A781CB354E}"/>
          </ac:cxnSpMkLst>
        </pc:cxnChg>
        <pc:cxnChg chg="mod">
          <ac:chgData name="Davina Szilvasy" userId="59fb472d-eed4-4f11-9686-c2c8db02a2cd" providerId="ADAL" clId="{26954D88-D6EA-4FC3-A2C8-007C3D7326B9}" dt="2019-05-07T12:20:16.999" v="80" actId="208"/>
          <ac:cxnSpMkLst>
            <pc:docMk/>
            <pc:sldMk cId="3486074690" sldId="428"/>
            <ac:cxnSpMk id="32" creationId="{73793296-0B54-4F5E-8FCC-6F4311B86EEF}"/>
          </ac:cxnSpMkLst>
        </pc:cxnChg>
        <pc:cxnChg chg="del mod">
          <ac:chgData name="Davina Szilvasy" userId="59fb472d-eed4-4f11-9686-c2c8db02a2cd" providerId="ADAL" clId="{26954D88-D6EA-4FC3-A2C8-007C3D7326B9}" dt="2019-05-07T12:22:08.217" v="94" actId="478"/>
          <ac:cxnSpMkLst>
            <pc:docMk/>
            <pc:sldMk cId="3486074690" sldId="428"/>
            <ac:cxnSpMk id="33" creationId="{89937291-E2B3-4068-8F28-1C01F832D79F}"/>
          </ac:cxnSpMkLst>
        </pc:cxnChg>
        <pc:cxnChg chg="del mod">
          <ac:chgData name="Davina Szilvasy" userId="59fb472d-eed4-4f11-9686-c2c8db02a2cd" providerId="ADAL" clId="{26954D88-D6EA-4FC3-A2C8-007C3D7326B9}" dt="2019-05-07T12:22:08.217" v="94" actId="478"/>
          <ac:cxnSpMkLst>
            <pc:docMk/>
            <pc:sldMk cId="3486074690" sldId="428"/>
            <ac:cxnSpMk id="34" creationId="{3B12999D-746B-42D0-9370-4ACA5B2EACF6}"/>
          </ac:cxnSpMkLst>
        </pc:cxnChg>
        <pc:cxnChg chg="add mod">
          <ac:chgData name="Davina Szilvasy" userId="59fb472d-eed4-4f11-9686-c2c8db02a2cd" providerId="ADAL" clId="{26954D88-D6EA-4FC3-A2C8-007C3D7326B9}" dt="2019-05-07T12:22:11.952" v="96" actId="208"/>
          <ac:cxnSpMkLst>
            <pc:docMk/>
            <pc:sldMk cId="3486074690" sldId="428"/>
            <ac:cxnSpMk id="39" creationId="{A0956AD2-EA5F-4EF5-85D4-6FF5C5D804FF}"/>
          </ac:cxnSpMkLst>
        </pc:cxnChg>
        <pc:cxnChg chg="add mod">
          <ac:chgData name="Davina Szilvasy" userId="59fb472d-eed4-4f11-9686-c2c8db02a2cd" providerId="ADAL" clId="{26954D88-D6EA-4FC3-A2C8-007C3D7326B9}" dt="2019-05-07T12:22:11.952" v="96" actId="208"/>
          <ac:cxnSpMkLst>
            <pc:docMk/>
            <pc:sldMk cId="3486074690" sldId="428"/>
            <ac:cxnSpMk id="40" creationId="{AA3820E4-F322-4E4F-B97D-9966E5CBE346}"/>
          </ac:cxnSpMkLst>
        </pc:cxnChg>
      </pc:sldChg>
      <pc:sldChg chg="addSp add">
        <pc:chgData name="Davina Szilvasy" userId="59fb472d-eed4-4f11-9686-c2c8db02a2cd" providerId="ADAL" clId="{26954D88-D6EA-4FC3-A2C8-007C3D7326B9}" dt="2019-05-07T12:29:11.807" v="132"/>
        <pc:sldMkLst>
          <pc:docMk/>
          <pc:sldMk cId="1475485706" sldId="429"/>
        </pc:sldMkLst>
        <pc:cxnChg chg="add">
          <ac:chgData name="Davina Szilvasy" userId="59fb472d-eed4-4f11-9686-c2c8db02a2cd" providerId="ADAL" clId="{26954D88-D6EA-4FC3-A2C8-007C3D7326B9}" dt="2019-05-07T12:29:11.807" v="132"/>
          <ac:cxnSpMkLst>
            <pc:docMk/>
            <pc:sldMk cId="1475485706" sldId="429"/>
            <ac:cxnSpMk id="16" creationId="{AB8B1EFF-016C-4313-9C28-3F7AE4F7E160}"/>
          </ac:cxnSpMkLst>
        </pc:cxnChg>
        <pc:cxnChg chg="add">
          <ac:chgData name="Davina Szilvasy" userId="59fb472d-eed4-4f11-9686-c2c8db02a2cd" providerId="ADAL" clId="{26954D88-D6EA-4FC3-A2C8-007C3D7326B9}" dt="2019-05-07T12:29:11.807" v="132"/>
          <ac:cxnSpMkLst>
            <pc:docMk/>
            <pc:sldMk cId="1475485706" sldId="429"/>
            <ac:cxnSpMk id="17" creationId="{2720CE5F-ED33-440A-AC9F-8B09491681B9}"/>
          </ac:cxnSpMkLst>
        </pc:cxnChg>
        <pc:cxnChg chg="add">
          <ac:chgData name="Davina Szilvasy" userId="59fb472d-eed4-4f11-9686-c2c8db02a2cd" providerId="ADAL" clId="{26954D88-D6EA-4FC3-A2C8-007C3D7326B9}" dt="2019-05-07T12:29:11.807" v="132"/>
          <ac:cxnSpMkLst>
            <pc:docMk/>
            <pc:sldMk cId="1475485706" sldId="429"/>
            <ac:cxnSpMk id="18" creationId="{8E10992F-9446-421D-8D85-2789A75DE80F}"/>
          </ac:cxnSpMkLst>
        </pc:cxnChg>
      </pc:sldChg>
    </pc:docChg>
  </pc:docChgLst>
  <pc:docChgLst>
    <pc:chgData name="Becky Crouch" userId="c8246cc5-0a21-4bf3-8f37-70937c159b77" providerId="ADAL" clId="{306D5578-756E-43E6-AD36-E4ED06FD5B39}"/>
  </pc:docChgLst>
  <pc:docChgLst>
    <pc:chgData name="Kyle Tidswell-Brown" userId="3518c4a0-5c99-4880-b127-cb60ccf11a39" providerId="ADAL" clId="{73FECAE3-74D4-464A-B029-F03D853B23B2}"/>
    <pc:docChg chg="custSel modSld">
      <pc:chgData name="Kyle Tidswell-Brown" userId="3518c4a0-5c99-4880-b127-cb60ccf11a39" providerId="ADAL" clId="{73FECAE3-74D4-464A-B029-F03D853B23B2}" dt="2019-05-07T14:06:40.419" v="54" actId="166"/>
      <pc:docMkLst>
        <pc:docMk/>
      </pc:docMkLst>
      <pc:sldChg chg="modSp">
        <pc:chgData name="Kyle Tidswell-Brown" userId="3518c4a0-5c99-4880-b127-cb60ccf11a39" providerId="ADAL" clId="{73FECAE3-74D4-464A-B029-F03D853B23B2}" dt="2019-05-07T13:59:49.565" v="1" actId="20577"/>
        <pc:sldMkLst>
          <pc:docMk/>
          <pc:sldMk cId="2637481266" sldId="256"/>
        </pc:sldMkLst>
        <pc:spChg chg="mod">
          <ac:chgData name="Kyle Tidswell-Brown" userId="3518c4a0-5c99-4880-b127-cb60ccf11a39" providerId="ADAL" clId="{73FECAE3-74D4-464A-B029-F03D853B23B2}" dt="2019-05-07T13:59:49.565" v="1" actId="20577"/>
          <ac:spMkLst>
            <pc:docMk/>
            <pc:sldMk cId="2637481266" sldId="256"/>
            <ac:spMk id="19" creationId="{5252A847-DE45-4FA3-A1F8-EEBEB845FF8E}"/>
          </ac:spMkLst>
        </pc:spChg>
      </pc:sldChg>
      <pc:sldChg chg="modSp">
        <pc:chgData name="Kyle Tidswell-Brown" userId="3518c4a0-5c99-4880-b127-cb60ccf11a39" providerId="ADAL" clId="{73FECAE3-74D4-464A-B029-F03D853B23B2}" dt="2019-05-07T14:03:32.695" v="50" actId="122"/>
        <pc:sldMkLst>
          <pc:docMk/>
          <pc:sldMk cId="636014570" sldId="314"/>
        </pc:sldMkLst>
        <pc:spChg chg="mod">
          <ac:chgData name="Kyle Tidswell-Brown" userId="3518c4a0-5c99-4880-b127-cb60ccf11a39" providerId="ADAL" clId="{73FECAE3-74D4-464A-B029-F03D853B23B2}" dt="2019-05-07T14:03:32.695" v="50" actId="122"/>
          <ac:spMkLst>
            <pc:docMk/>
            <pc:sldMk cId="636014570" sldId="314"/>
            <ac:spMk id="19" creationId="{5252A847-DE45-4FA3-A1F8-EEBEB845FF8E}"/>
          </ac:spMkLst>
        </pc:spChg>
      </pc:sldChg>
      <pc:sldChg chg="delSp modSp">
        <pc:chgData name="Kyle Tidswell-Brown" userId="3518c4a0-5c99-4880-b127-cb60ccf11a39" providerId="ADAL" clId="{73FECAE3-74D4-464A-B029-F03D853B23B2}" dt="2019-05-07T14:00:49.153" v="28" actId="20577"/>
        <pc:sldMkLst>
          <pc:docMk/>
          <pc:sldMk cId="3107981527" sldId="367"/>
        </pc:sldMkLst>
        <pc:spChg chg="del">
          <ac:chgData name="Kyle Tidswell-Brown" userId="3518c4a0-5c99-4880-b127-cb60ccf11a39" providerId="ADAL" clId="{73FECAE3-74D4-464A-B029-F03D853B23B2}" dt="2019-05-07T14:00:39.581" v="8" actId="478"/>
          <ac:spMkLst>
            <pc:docMk/>
            <pc:sldMk cId="3107981527" sldId="367"/>
            <ac:spMk id="3" creationId="{81DD3909-AF03-4A43-89F9-BDDC2485E697}"/>
          </ac:spMkLst>
        </pc:spChg>
        <pc:spChg chg="mod">
          <ac:chgData name="Kyle Tidswell-Brown" userId="3518c4a0-5c99-4880-b127-cb60ccf11a39" providerId="ADAL" clId="{73FECAE3-74D4-464A-B029-F03D853B23B2}" dt="2019-05-07T14:00:49.153" v="28" actId="20577"/>
          <ac:spMkLst>
            <pc:docMk/>
            <pc:sldMk cId="3107981527" sldId="367"/>
            <ac:spMk id="19" creationId="{5252A847-DE45-4FA3-A1F8-EEBEB845FF8E}"/>
          </ac:spMkLst>
        </pc:spChg>
        <pc:spChg chg="del">
          <ac:chgData name="Kyle Tidswell-Brown" userId="3518c4a0-5c99-4880-b127-cb60ccf11a39" providerId="ADAL" clId="{73FECAE3-74D4-464A-B029-F03D853B23B2}" dt="2019-05-07T14:00:37.817" v="7" actId="478"/>
          <ac:spMkLst>
            <pc:docMk/>
            <pc:sldMk cId="3107981527" sldId="367"/>
            <ac:spMk id="26" creationId="{6710ED25-A9C4-4808-8B54-9ADB7D46196E}"/>
          </ac:spMkLst>
        </pc:spChg>
      </pc:sldChg>
      <pc:sldChg chg="modSp">
        <pc:chgData name="Kyle Tidswell-Brown" userId="3518c4a0-5c99-4880-b127-cb60ccf11a39" providerId="ADAL" clId="{73FECAE3-74D4-464A-B029-F03D853B23B2}" dt="2019-05-07T14:01:16.451" v="48" actId="403"/>
        <pc:sldMkLst>
          <pc:docMk/>
          <pc:sldMk cId="2600763485" sldId="369"/>
        </pc:sldMkLst>
        <pc:spChg chg="mod">
          <ac:chgData name="Kyle Tidswell-Brown" userId="3518c4a0-5c99-4880-b127-cb60ccf11a39" providerId="ADAL" clId="{73FECAE3-74D4-464A-B029-F03D853B23B2}" dt="2019-05-07T14:01:16.451" v="48" actId="403"/>
          <ac:spMkLst>
            <pc:docMk/>
            <pc:sldMk cId="2600763485" sldId="369"/>
            <ac:spMk id="19" creationId="{5252A847-DE45-4FA3-A1F8-EEBEB845FF8E}"/>
          </ac:spMkLst>
        </pc:spChg>
      </pc:sldChg>
      <pc:sldChg chg="modSp">
        <pc:chgData name="Kyle Tidswell-Brown" userId="3518c4a0-5c99-4880-b127-cb60ccf11a39" providerId="ADAL" clId="{73FECAE3-74D4-464A-B029-F03D853B23B2}" dt="2019-05-07T14:03:39.073" v="52" actId="208"/>
        <pc:sldMkLst>
          <pc:docMk/>
          <pc:sldMk cId="1374550734" sldId="375"/>
        </pc:sldMkLst>
        <pc:spChg chg="mod">
          <ac:chgData name="Kyle Tidswell-Brown" userId="3518c4a0-5c99-4880-b127-cb60ccf11a39" providerId="ADAL" clId="{73FECAE3-74D4-464A-B029-F03D853B23B2}" dt="2019-05-07T14:03:39.073" v="52" actId="208"/>
          <ac:spMkLst>
            <pc:docMk/>
            <pc:sldMk cId="1374550734" sldId="375"/>
            <ac:spMk id="11" creationId="{E572F1BC-95DB-4E9D-B8CC-91E5EDE08344}"/>
          </ac:spMkLst>
        </pc:spChg>
        <pc:spChg chg="mod">
          <ac:chgData name="Kyle Tidswell-Brown" userId="3518c4a0-5c99-4880-b127-cb60ccf11a39" providerId="ADAL" clId="{73FECAE3-74D4-464A-B029-F03D853B23B2}" dt="2019-05-07T14:03:35.652" v="51" actId="122"/>
          <ac:spMkLst>
            <pc:docMk/>
            <pc:sldMk cId="1374550734" sldId="375"/>
            <ac:spMk id="19" creationId="{5252A847-DE45-4FA3-A1F8-EEBEB845FF8E}"/>
          </ac:spMkLst>
        </pc:spChg>
        <pc:cxnChg chg="mod">
          <ac:chgData name="Kyle Tidswell-Brown" userId="3518c4a0-5c99-4880-b127-cb60ccf11a39" providerId="ADAL" clId="{73FECAE3-74D4-464A-B029-F03D853B23B2}" dt="2019-05-07T14:03:39.073" v="52" actId="208"/>
          <ac:cxnSpMkLst>
            <pc:docMk/>
            <pc:sldMk cId="1374550734" sldId="375"/>
            <ac:cxnSpMk id="12" creationId="{A341C176-CEA2-4521-85AE-03DA68702CC7}"/>
          </ac:cxnSpMkLst>
        </pc:cxnChg>
        <pc:cxnChg chg="mod">
          <ac:chgData name="Kyle Tidswell-Brown" userId="3518c4a0-5c99-4880-b127-cb60ccf11a39" providerId="ADAL" clId="{73FECAE3-74D4-464A-B029-F03D853B23B2}" dt="2019-05-07T14:03:39.073" v="52" actId="208"/>
          <ac:cxnSpMkLst>
            <pc:docMk/>
            <pc:sldMk cId="1374550734" sldId="375"/>
            <ac:cxnSpMk id="13" creationId="{80DBCE30-3EAF-4729-892B-D5124D95ED9E}"/>
          </ac:cxnSpMkLst>
        </pc:cxnChg>
      </pc:sldChg>
      <pc:sldChg chg="delSp modSp">
        <pc:chgData name="Kyle Tidswell-Brown" userId="3518c4a0-5c99-4880-b127-cb60ccf11a39" providerId="ADAL" clId="{73FECAE3-74D4-464A-B029-F03D853B23B2}" dt="2019-05-07T14:01:05.419" v="47" actId="20577"/>
        <pc:sldMkLst>
          <pc:docMk/>
          <pc:sldMk cId="3054626230" sldId="379"/>
        </pc:sldMkLst>
        <pc:spChg chg="del">
          <ac:chgData name="Kyle Tidswell-Brown" userId="3518c4a0-5c99-4880-b127-cb60ccf11a39" providerId="ADAL" clId="{73FECAE3-74D4-464A-B029-F03D853B23B2}" dt="2019-05-07T14:00:57.149" v="29" actId="478"/>
          <ac:spMkLst>
            <pc:docMk/>
            <pc:sldMk cId="3054626230" sldId="379"/>
            <ac:spMk id="3" creationId="{81DD3909-AF03-4A43-89F9-BDDC2485E697}"/>
          </ac:spMkLst>
        </pc:spChg>
        <pc:spChg chg="mod">
          <ac:chgData name="Kyle Tidswell-Brown" userId="3518c4a0-5c99-4880-b127-cb60ccf11a39" providerId="ADAL" clId="{73FECAE3-74D4-464A-B029-F03D853B23B2}" dt="2019-05-07T14:01:05.419" v="47" actId="20577"/>
          <ac:spMkLst>
            <pc:docMk/>
            <pc:sldMk cId="3054626230" sldId="379"/>
            <ac:spMk id="19" creationId="{5252A847-DE45-4FA3-A1F8-EEBEB845FF8E}"/>
          </ac:spMkLst>
        </pc:spChg>
        <pc:spChg chg="del">
          <ac:chgData name="Kyle Tidswell-Brown" userId="3518c4a0-5c99-4880-b127-cb60ccf11a39" providerId="ADAL" clId="{73FECAE3-74D4-464A-B029-F03D853B23B2}" dt="2019-05-07T14:00:57.149" v="29" actId="478"/>
          <ac:spMkLst>
            <pc:docMk/>
            <pc:sldMk cId="3054626230" sldId="379"/>
            <ac:spMk id="26" creationId="{6710ED25-A9C4-4808-8B54-9ADB7D46196E}"/>
          </ac:spMkLst>
        </pc:spChg>
      </pc:sldChg>
      <pc:sldChg chg="modSp">
        <pc:chgData name="Kyle Tidswell-Brown" userId="3518c4a0-5c99-4880-b127-cb60ccf11a39" providerId="ADAL" clId="{73FECAE3-74D4-464A-B029-F03D853B23B2}" dt="2019-05-07T14:06:40.419" v="54" actId="166"/>
        <pc:sldMkLst>
          <pc:docMk/>
          <pc:sldMk cId="2249927600" sldId="380"/>
        </pc:sldMkLst>
        <pc:spChg chg="mod">
          <ac:chgData name="Kyle Tidswell-Brown" userId="3518c4a0-5c99-4880-b127-cb60ccf11a39" providerId="ADAL" clId="{73FECAE3-74D4-464A-B029-F03D853B23B2}" dt="2019-05-07T14:01:19.339" v="49" actId="403"/>
          <ac:spMkLst>
            <pc:docMk/>
            <pc:sldMk cId="2249927600" sldId="380"/>
            <ac:spMk id="19" creationId="{5252A847-DE45-4FA3-A1F8-EEBEB845FF8E}"/>
          </ac:spMkLst>
        </pc:spChg>
        <pc:spChg chg="ord">
          <ac:chgData name="Kyle Tidswell-Brown" userId="3518c4a0-5c99-4880-b127-cb60ccf11a39" providerId="ADAL" clId="{73FECAE3-74D4-464A-B029-F03D853B23B2}" dt="2019-05-07T14:06:40.419" v="54" actId="166"/>
          <ac:spMkLst>
            <pc:docMk/>
            <pc:sldMk cId="2249927600" sldId="380"/>
            <ac:spMk id="20" creationId="{BC450AAE-F3C7-4B2F-B741-240C25D325FE}"/>
          </ac:spMkLst>
        </pc:spChg>
      </pc:sldChg>
      <pc:sldChg chg="modSp">
        <pc:chgData name="Kyle Tidswell-Brown" userId="3518c4a0-5c99-4880-b127-cb60ccf11a39" providerId="ADAL" clId="{73FECAE3-74D4-464A-B029-F03D853B23B2}" dt="2019-05-07T14:00:25.384" v="6" actId="208"/>
        <pc:sldMkLst>
          <pc:docMk/>
          <pc:sldMk cId="3486074690" sldId="428"/>
        </pc:sldMkLst>
        <pc:spChg chg="mod">
          <ac:chgData name="Kyle Tidswell-Brown" userId="3518c4a0-5c99-4880-b127-cb60ccf11a39" providerId="ADAL" clId="{73FECAE3-74D4-464A-B029-F03D853B23B2}" dt="2019-05-07T14:00:16.269" v="3" actId="208"/>
          <ac:spMkLst>
            <pc:docMk/>
            <pc:sldMk cId="3486074690" sldId="428"/>
            <ac:spMk id="14" creationId="{D50D48CD-B8A4-47AC-99C7-CC6B6B8A5D49}"/>
          </ac:spMkLst>
        </pc:spChg>
        <pc:spChg chg="mod">
          <ac:chgData name="Kyle Tidswell-Brown" userId="3518c4a0-5c99-4880-b127-cb60ccf11a39" providerId="ADAL" clId="{73FECAE3-74D4-464A-B029-F03D853B23B2}" dt="2019-05-07T14:00:25.384" v="6" actId="208"/>
          <ac:spMkLst>
            <pc:docMk/>
            <pc:sldMk cId="3486074690" sldId="428"/>
            <ac:spMk id="20" creationId="{189B3778-FD9A-4054-926D-E290BCC67AAE}"/>
          </ac:spMkLst>
        </pc:spChg>
        <pc:cxnChg chg="mod">
          <ac:chgData name="Kyle Tidswell-Brown" userId="3518c4a0-5c99-4880-b127-cb60ccf11a39" providerId="ADAL" clId="{73FECAE3-74D4-464A-B029-F03D853B23B2}" dt="2019-05-07T14:00:21.253" v="5" actId="208"/>
          <ac:cxnSpMkLst>
            <pc:docMk/>
            <pc:sldMk cId="3486074690" sldId="428"/>
            <ac:cxnSpMk id="23" creationId="{1B2DB9B6-ABDE-4E4F-A931-F2A4CC697282}"/>
          </ac:cxnSpMkLst>
        </pc:cxnChg>
        <pc:cxnChg chg="mod">
          <ac:chgData name="Kyle Tidswell-Brown" userId="3518c4a0-5c99-4880-b127-cb60ccf11a39" providerId="ADAL" clId="{73FECAE3-74D4-464A-B029-F03D853B23B2}" dt="2019-05-07T14:00:18.747" v="4" actId="208"/>
          <ac:cxnSpMkLst>
            <pc:docMk/>
            <pc:sldMk cId="3486074690" sldId="428"/>
            <ac:cxnSpMk id="24" creationId="{9EEE945A-D7C8-47CD-BAEE-E833D2149A0C}"/>
          </ac:cxnSpMkLst>
        </pc:cxnChg>
        <pc:cxnChg chg="mod">
          <ac:chgData name="Kyle Tidswell-Brown" userId="3518c4a0-5c99-4880-b127-cb60ccf11a39" providerId="ADAL" clId="{73FECAE3-74D4-464A-B029-F03D853B23B2}" dt="2019-05-07T14:00:14.250" v="2" actId="208"/>
          <ac:cxnSpMkLst>
            <pc:docMk/>
            <pc:sldMk cId="3486074690" sldId="428"/>
            <ac:cxnSpMk id="27" creationId="{923E7AED-1077-472A-BDE0-C5D24D03F291}"/>
          </ac:cxnSpMkLst>
        </pc:cxnChg>
        <pc:cxnChg chg="mod">
          <ac:chgData name="Kyle Tidswell-Brown" userId="3518c4a0-5c99-4880-b127-cb60ccf11a39" providerId="ADAL" clId="{73FECAE3-74D4-464A-B029-F03D853B23B2}" dt="2019-05-07T14:00:14.250" v="2" actId="208"/>
          <ac:cxnSpMkLst>
            <pc:docMk/>
            <pc:sldMk cId="3486074690" sldId="428"/>
            <ac:cxnSpMk id="28" creationId="{5B634375-B547-4B71-ADAF-EDF0DF2CA148}"/>
          </ac:cxnSpMkLst>
        </pc:cxnChg>
      </pc:sldChg>
      <pc:sldChg chg="modSp">
        <pc:chgData name="Kyle Tidswell-Brown" userId="3518c4a0-5c99-4880-b127-cb60ccf11a39" providerId="ADAL" clId="{73FECAE3-74D4-464A-B029-F03D853B23B2}" dt="2019-05-07T14:06:29.196" v="53" actId="166"/>
        <pc:sldMkLst>
          <pc:docMk/>
          <pc:sldMk cId="1475485706" sldId="429"/>
        </pc:sldMkLst>
        <pc:grpChg chg="ord">
          <ac:chgData name="Kyle Tidswell-Brown" userId="3518c4a0-5c99-4880-b127-cb60ccf11a39" providerId="ADAL" clId="{73FECAE3-74D4-464A-B029-F03D853B23B2}" dt="2019-05-07T14:06:29.196" v="53" actId="166"/>
          <ac:grpSpMkLst>
            <pc:docMk/>
            <pc:sldMk cId="1475485706" sldId="429"/>
            <ac:grpSpMk id="7" creationId="{4865710A-92E5-4B3A-A410-6E9438018078}"/>
          </ac:grpSpMkLst>
        </pc:grpChg>
      </pc:sldChg>
    </pc:docChg>
  </pc:docChgLst>
  <pc:docChgLst>
    <pc:chgData name="Sian Stebbings" userId="e14ea2a2-07d0-4302-97b9-16dc822a37cc" providerId="ADAL" clId="{0D9F13C4-BACF-4BFC-996F-39A6D0686A84}"/>
  </pc:docChgLst>
  <pc:docChgLst>
    <pc:chgData name="Ashley Poulter" userId="2ad35c1e-57a3-4868-92fc-5cc1808bdca3" providerId="ADAL" clId="{2F6C2D7B-1BBE-4950-A2B9-8BB40C6320D2}"/>
    <pc:docChg chg="undo custSel addSld delSld modSld sldOrd">
      <pc:chgData name="Ashley Poulter" userId="2ad35c1e-57a3-4868-92fc-5cc1808bdca3" providerId="ADAL" clId="{2F6C2D7B-1BBE-4950-A2B9-8BB40C6320D2}" dt="2019-04-18T14:03:31.250" v="205" actId="255"/>
      <pc:docMkLst>
        <pc:docMk/>
      </pc:docMkLst>
      <pc:sldChg chg="addSp delSp modSp">
        <pc:chgData name="Ashley Poulter" userId="2ad35c1e-57a3-4868-92fc-5cc1808bdca3" providerId="ADAL" clId="{2F6C2D7B-1BBE-4950-A2B9-8BB40C6320D2}" dt="2019-04-18T14:01:44.298" v="168"/>
        <pc:sldMkLst>
          <pc:docMk/>
          <pc:sldMk cId="2637481266" sldId="256"/>
        </pc:sldMkLst>
        <pc:spChg chg="mod">
          <ac:chgData name="Ashley Poulter" userId="2ad35c1e-57a3-4868-92fc-5cc1808bdca3" providerId="ADAL" clId="{2F6C2D7B-1BBE-4950-A2B9-8BB40C6320D2}" dt="2019-04-18T13:45:44.175" v="2" actId="113"/>
          <ac:spMkLst>
            <pc:docMk/>
            <pc:sldMk cId="2637481266" sldId="256"/>
            <ac:spMk id="19" creationId="{5252A847-DE45-4FA3-A1F8-EEBEB845FF8E}"/>
          </ac:spMkLst>
        </pc:spChg>
        <pc:grpChg chg="add">
          <ac:chgData name="Ashley Poulter" userId="2ad35c1e-57a3-4868-92fc-5cc1808bdca3" providerId="ADAL" clId="{2F6C2D7B-1BBE-4950-A2B9-8BB40C6320D2}" dt="2019-04-18T14:01:44.298" v="168"/>
          <ac:grpSpMkLst>
            <pc:docMk/>
            <pc:sldMk cId="2637481266" sldId="256"/>
            <ac:grpSpMk id="7" creationId="{F48DDE4C-4DD0-4250-AE38-0F540DF79D04}"/>
          </ac:grpSpMkLst>
        </pc:grpChg>
        <pc:grpChg chg="del">
          <ac:chgData name="Ashley Poulter" userId="2ad35c1e-57a3-4868-92fc-5cc1808bdca3" providerId="ADAL" clId="{2F6C2D7B-1BBE-4950-A2B9-8BB40C6320D2}" dt="2019-04-18T14:01:43.940" v="167" actId="478"/>
          <ac:grpSpMkLst>
            <pc:docMk/>
            <pc:sldMk cId="2637481266" sldId="256"/>
            <ac:grpSpMk id="16" creationId="{B31300A9-E3C5-4701-8EF1-45ED088A04DD}"/>
          </ac:grpSpMkLst>
        </pc:grpChg>
      </pc:sldChg>
      <pc:sldChg chg="addSp delSp modSp">
        <pc:chgData name="Ashley Poulter" userId="2ad35c1e-57a3-4868-92fc-5cc1808bdca3" providerId="ADAL" clId="{2F6C2D7B-1BBE-4950-A2B9-8BB40C6320D2}" dt="2019-04-18T14:01:48.473" v="170"/>
        <pc:sldMkLst>
          <pc:docMk/>
          <pc:sldMk cId="3855900595" sldId="301"/>
        </pc:sldMkLst>
        <pc:spChg chg="mod">
          <ac:chgData name="Ashley Poulter" userId="2ad35c1e-57a3-4868-92fc-5cc1808bdca3" providerId="ADAL" clId="{2F6C2D7B-1BBE-4950-A2B9-8BB40C6320D2}" dt="2019-04-18T13:46:09.405" v="6" actId="404"/>
          <ac:spMkLst>
            <pc:docMk/>
            <pc:sldMk cId="3855900595" sldId="301"/>
            <ac:spMk id="19" creationId="{5252A847-DE45-4FA3-A1F8-EEBEB845FF8E}"/>
          </ac:spMkLst>
        </pc:spChg>
        <pc:grpChg chg="add">
          <ac:chgData name="Ashley Poulter" userId="2ad35c1e-57a3-4868-92fc-5cc1808bdca3" providerId="ADAL" clId="{2F6C2D7B-1BBE-4950-A2B9-8BB40C6320D2}" dt="2019-04-18T14:01:48.473" v="170"/>
          <ac:grpSpMkLst>
            <pc:docMk/>
            <pc:sldMk cId="3855900595" sldId="301"/>
            <ac:grpSpMk id="7" creationId="{B58FB674-DDE6-44EC-B255-7DF481FBDC8A}"/>
          </ac:grpSpMkLst>
        </pc:grpChg>
        <pc:grpChg chg="del">
          <ac:chgData name="Ashley Poulter" userId="2ad35c1e-57a3-4868-92fc-5cc1808bdca3" providerId="ADAL" clId="{2F6C2D7B-1BBE-4950-A2B9-8BB40C6320D2}" dt="2019-04-18T14:01:48.111" v="169" actId="478"/>
          <ac:grpSpMkLst>
            <pc:docMk/>
            <pc:sldMk cId="3855900595" sldId="301"/>
            <ac:grpSpMk id="16" creationId="{B31300A9-E3C5-4701-8EF1-45ED088A04DD}"/>
          </ac:grpSpMkLst>
        </pc:grpChg>
      </pc:sldChg>
      <pc:sldChg chg="addSp delSp modSp">
        <pc:chgData name="Ashley Poulter" userId="2ad35c1e-57a3-4868-92fc-5cc1808bdca3" providerId="ADAL" clId="{2F6C2D7B-1BBE-4950-A2B9-8BB40C6320D2}" dt="2019-04-18T14:02:46.436" v="194"/>
        <pc:sldMkLst>
          <pc:docMk/>
          <pc:sldMk cId="636014570" sldId="314"/>
        </pc:sldMkLst>
        <pc:spChg chg="mod">
          <ac:chgData name="Ashley Poulter" userId="2ad35c1e-57a3-4868-92fc-5cc1808bdca3" providerId="ADAL" clId="{2F6C2D7B-1BBE-4950-A2B9-8BB40C6320D2}" dt="2019-04-18T13:56:39.876" v="112" actId="20577"/>
          <ac:spMkLst>
            <pc:docMk/>
            <pc:sldMk cId="636014570" sldId="314"/>
            <ac:spMk id="19" creationId="{5252A847-DE45-4FA3-A1F8-EEBEB845FF8E}"/>
          </ac:spMkLst>
        </pc:spChg>
        <pc:grpChg chg="del">
          <ac:chgData name="Ashley Poulter" userId="2ad35c1e-57a3-4868-92fc-5cc1808bdca3" providerId="ADAL" clId="{2F6C2D7B-1BBE-4950-A2B9-8BB40C6320D2}" dt="2019-04-18T14:02:46.130" v="193" actId="478"/>
          <ac:grpSpMkLst>
            <pc:docMk/>
            <pc:sldMk cId="636014570" sldId="314"/>
            <ac:grpSpMk id="16" creationId="{B31300A9-E3C5-4701-8EF1-45ED088A04DD}"/>
          </ac:grpSpMkLst>
        </pc:grpChg>
        <pc:grpChg chg="add">
          <ac:chgData name="Ashley Poulter" userId="2ad35c1e-57a3-4868-92fc-5cc1808bdca3" providerId="ADAL" clId="{2F6C2D7B-1BBE-4950-A2B9-8BB40C6320D2}" dt="2019-04-18T14:02:46.436" v="194"/>
          <ac:grpSpMkLst>
            <pc:docMk/>
            <pc:sldMk cId="636014570" sldId="314"/>
            <ac:grpSpMk id="33" creationId="{529DCBDF-F038-4BE6-A3F6-E79C795787FE}"/>
          </ac:grpSpMkLst>
        </pc:grpChg>
      </pc:sldChg>
      <pc:sldChg chg="addSp delSp modSp">
        <pc:chgData name="Ashley Poulter" userId="2ad35c1e-57a3-4868-92fc-5cc1808bdca3" providerId="ADAL" clId="{2F6C2D7B-1BBE-4950-A2B9-8BB40C6320D2}" dt="2019-04-18T14:02:54.383" v="198"/>
        <pc:sldMkLst>
          <pc:docMk/>
          <pc:sldMk cId="1071900124" sldId="355"/>
        </pc:sldMkLst>
        <pc:spChg chg="mod">
          <ac:chgData name="Ashley Poulter" userId="2ad35c1e-57a3-4868-92fc-5cc1808bdca3" providerId="ADAL" clId="{2F6C2D7B-1BBE-4950-A2B9-8BB40C6320D2}" dt="2019-04-18T13:57:56.502" v="130" actId="113"/>
          <ac:spMkLst>
            <pc:docMk/>
            <pc:sldMk cId="1071900124" sldId="355"/>
            <ac:spMk id="9" creationId="{729296CC-4263-4DC6-A4E2-25DF62306C2B}"/>
          </ac:spMkLst>
        </pc:spChg>
        <pc:spChg chg="mod">
          <ac:chgData name="Ashley Poulter" userId="2ad35c1e-57a3-4868-92fc-5cc1808bdca3" providerId="ADAL" clId="{2F6C2D7B-1BBE-4950-A2B9-8BB40C6320D2}" dt="2019-04-18T13:57:56.502" v="130" actId="113"/>
          <ac:spMkLst>
            <pc:docMk/>
            <pc:sldMk cId="1071900124" sldId="355"/>
            <ac:spMk id="10" creationId="{2857D3B8-C429-4CC8-994C-5C1D6176DCFA}"/>
          </ac:spMkLst>
        </pc:spChg>
        <pc:spChg chg="mod">
          <ac:chgData name="Ashley Poulter" userId="2ad35c1e-57a3-4868-92fc-5cc1808bdca3" providerId="ADAL" clId="{2F6C2D7B-1BBE-4950-A2B9-8BB40C6320D2}" dt="2019-04-18T13:57:56.502" v="130" actId="113"/>
          <ac:spMkLst>
            <pc:docMk/>
            <pc:sldMk cId="1071900124" sldId="355"/>
            <ac:spMk id="11" creationId="{C9BEFDD9-068C-4ABF-A1D8-672C44357CD6}"/>
          </ac:spMkLst>
        </pc:spChg>
        <pc:spChg chg="mod">
          <ac:chgData name="Ashley Poulter" userId="2ad35c1e-57a3-4868-92fc-5cc1808bdca3" providerId="ADAL" clId="{2F6C2D7B-1BBE-4950-A2B9-8BB40C6320D2}" dt="2019-04-18T13:57:56.502" v="130" actId="113"/>
          <ac:spMkLst>
            <pc:docMk/>
            <pc:sldMk cId="1071900124" sldId="355"/>
            <ac:spMk id="12" creationId="{C6471C35-84CE-4FBF-93A9-80D43BF2AFAA}"/>
          </ac:spMkLst>
        </pc:spChg>
        <pc:spChg chg="mod">
          <ac:chgData name="Ashley Poulter" userId="2ad35c1e-57a3-4868-92fc-5cc1808bdca3" providerId="ADAL" clId="{2F6C2D7B-1BBE-4950-A2B9-8BB40C6320D2}" dt="2019-04-18T13:57:56.502" v="130" actId="113"/>
          <ac:spMkLst>
            <pc:docMk/>
            <pc:sldMk cId="1071900124" sldId="355"/>
            <ac:spMk id="13" creationId="{8E1F1DF7-7475-4AE0-B8CA-1F44013C67BC}"/>
          </ac:spMkLst>
        </pc:spChg>
        <pc:spChg chg="mod">
          <ac:chgData name="Ashley Poulter" userId="2ad35c1e-57a3-4868-92fc-5cc1808bdca3" providerId="ADAL" clId="{2F6C2D7B-1BBE-4950-A2B9-8BB40C6320D2}" dt="2019-04-18T13:57:56.502" v="130" actId="113"/>
          <ac:spMkLst>
            <pc:docMk/>
            <pc:sldMk cId="1071900124" sldId="355"/>
            <ac:spMk id="14" creationId="{A0B9BA14-67A2-46B1-A09E-11E948D5BB36}"/>
          </ac:spMkLst>
        </pc:spChg>
        <pc:spChg chg="mod">
          <ac:chgData name="Ashley Poulter" userId="2ad35c1e-57a3-4868-92fc-5cc1808bdca3" providerId="ADAL" clId="{2F6C2D7B-1BBE-4950-A2B9-8BB40C6320D2}" dt="2019-04-18T13:57:48.891" v="128" actId="404"/>
          <ac:spMkLst>
            <pc:docMk/>
            <pc:sldMk cId="1071900124" sldId="355"/>
            <ac:spMk id="19" creationId="{5252A847-DE45-4FA3-A1F8-EEBEB845FF8E}"/>
          </ac:spMkLst>
        </pc:spChg>
        <pc:grpChg chg="add">
          <ac:chgData name="Ashley Poulter" userId="2ad35c1e-57a3-4868-92fc-5cc1808bdca3" providerId="ADAL" clId="{2F6C2D7B-1BBE-4950-A2B9-8BB40C6320D2}" dt="2019-04-18T14:02:54.383" v="198"/>
          <ac:grpSpMkLst>
            <pc:docMk/>
            <pc:sldMk cId="1071900124" sldId="355"/>
            <ac:grpSpMk id="15" creationId="{67CBB9FF-41C9-4623-9F05-A1D0562F1AB7}"/>
          </ac:grpSpMkLst>
        </pc:grpChg>
        <pc:grpChg chg="del">
          <ac:chgData name="Ashley Poulter" userId="2ad35c1e-57a3-4868-92fc-5cc1808bdca3" providerId="ADAL" clId="{2F6C2D7B-1BBE-4950-A2B9-8BB40C6320D2}" dt="2019-04-18T14:02:54.131" v="197" actId="478"/>
          <ac:grpSpMkLst>
            <pc:docMk/>
            <pc:sldMk cId="1071900124" sldId="355"/>
            <ac:grpSpMk id="16" creationId="{B31300A9-E3C5-4701-8EF1-45ED088A04DD}"/>
          </ac:grpSpMkLst>
        </pc:grpChg>
      </pc:sldChg>
      <pc:sldChg chg="addSp delSp modSp">
        <pc:chgData name="Ashley Poulter" userId="2ad35c1e-57a3-4868-92fc-5cc1808bdca3" providerId="ADAL" clId="{2F6C2D7B-1BBE-4950-A2B9-8BB40C6320D2}" dt="2019-04-18T14:02:07.646" v="178"/>
        <pc:sldMkLst>
          <pc:docMk/>
          <pc:sldMk cId="36917022" sldId="360"/>
        </pc:sldMkLst>
        <pc:spChg chg="mod">
          <ac:chgData name="Ashley Poulter" userId="2ad35c1e-57a3-4868-92fc-5cc1808bdca3" providerId="ADAL" clId="{2F6C2D7B-1BBE-4950-A2B9-8BB40C6320D2}" dt="2019-04-18T13:49:39.400" v="36" actId="404"/>
          <ac:spMkLst>
            <pc:docMk/>
            <pc:sldMk cId="36917022" sldId="360"/>
            <ac:spMk id="19" creationId="{5252A847-DE45-4FA3-A1F8-EEBEB845FF8E}"/>
          </ac:spMkLst>
        </pc:spChg>
        <pc:grpChg chg="del">
          <ac:chgData name="Ashley Poulter" userId="2ad35c1e-57a3-4868-92fc-5cc1808bdca3" providerId="ADAL" clId="{2F6C2D7B-1BBE-4950-A2B9-8BB40C6320D2}" dt="2019-04-18T14:02:07.604" v="177" actId="478"/>
          <ac:grpSpMkLst>
            <pc:docMk/>
            <pc:sldMk cId="36917022" sldId="360"/>
            <ac:grpSpMk id="16" creationId="{B31300A9-E3C5-4701-8EF1-45ED088A04DD}"/>
          </ac:grpSpMkLst>
        </pc:grpChg>
        <pc:grpChg chg="add">
          <ac:chgData name="Ashley Poulter" userId="2ad35c1e-57a3-4868-92fc-5cc1808bdca3" providerId="ADAL" clId="{2F6C2D7B-1BBE-4950-A2B9-8BB40C6320D2}" dt="2019-04-18T14:02:07.646" v="178"/>
          <ac:grpSpMkLst>
            <pc:docMk/>
            <pc:sldMk cId="36917022" sldId="360"/>
            <ac:grpSpMk id="25" creationId="{4BA36C00-02F9-490B-AE2A-9668366FFDC8}"/>
          </ac:grpSpMkLst>
        </pc:grpChg>
      </pc:sldChg>
      <pc:sldChg chg="addSp delSp modSp">
        <pc:chgData name="Ashley Poulter" userId="2ad35c1e-57a3-4868-92fc-5cc1808bdca3" providerId="ADAL" clId="{2F6C2D7B-1BBE-4950-A2B9-8BB40C6320D2}" dt="2019-04-18T14:01:51.861" v="172"/>
        <pc:sldMkLst>
          <pc:docMk/>
          <pc:sldMk cId="35913413" sldId="364"/>
        </pc:sldMkLst>
        <pc:spChg chg="mod">
          <ac:chgData name="Ashley Poulter" userId="2ad35c1e-57a3-4868-92fc-5cc1808bdca3" providerId="ADAL" clId="{2F6C2D7B-1BBE-4950-A2B9-8BB40C6320D2}" dt="2019-04-18T13:46:39.780" v="15" actId="403"/>
          <ac:spMkLst>
            <pc:docMk/>
            <pc:sldMk cId="35913413" sldId="364"/>
            <ac:spMk id="19" creationId="{5252A847-DE45-4FA3-A1F8-EEBEB845FF8E}"/>
          </ac:spMkLst>
        </pc:spChg>
        <pc:grpChg chg="del">
          <ac:chgData name="Ashley Poulter" userId="2ad35c1e-57a3-4868-92fc-5cc1808bdca3" providerId="ADAL" clId="{2F6C2D7B-1BBE-4950-A2B9-8BB40C6320D2}" dt="2019-04-18T14:01:51.512" v="171" actId="478"/>
          <ac:grpSpMkLst>
            <pc:docMk/>
            <pc:sldMk cId="35913413" sldId="364"/>
            <ac:grpSpMk id="16" creationId="{B31300A9-E3C5-4701-8EF1-45ED088A04DD}"/>
          </ac:grpSpMkLst>
        </pc:grpChg>
        <pc:grpChg chg="add">
          <ac:chgData name="Ashley Poulter" userId="2ad35c1e-57a3-4868-92fc-5cc1808bdca3" providerId="ADAL" clId="{2F6C2D7B-1BBE-4950-A2B9-8BB40C6320D2}" dt="2019-04-18T14:01:51.861" v="172"/>
          <ac:grpSpMkLst>
            <pc:docMk/>
            <pc:sldMk cId="35913413" sldId="364"/>
            <ac:grpSpMk id="34" creationId="{6EEF0C53-4A27-4A3F-9667-DAAE1819AB78}"/>
          </ac:grpSpMkLst>
        </pc:grpChg>
        <pc:graphicFrameChg chg="modGraphic">
          <ac:chgData name="Ashley Poulter" userId="2ad35c1e-57a3-4868-92fc-5cc1808bdca3" providerId="ADAL" clId="{2F6C2D7B-1BBE-4950-A2B9-8BB40C6320D2}" dt="2019-04-18T13:46:50.072" v="18" actId="113"/>
          <ac:graphicFrameMkLst>
            <pc:docMk/>
            <pc:sldMk cId="35913413" sldId="364"/>
            <ac:graphicFrameMk id="75" creationId="{3DE668C8-4EA2-4982-AF83-B7C04DC2B9C0}"/>
          </ac:graphicFrameMkLst>
        </pc:graphicFrameChg>
      </pc:sldChg>
      <pc:sldChg chg="addSp delSp modSp">
        <pc:chgData name="Ashley Poulter" userId="2ad35c1e-57a3-4868-92fc-5cc1808bdca3" providerId="ADAL" clId="{2F6C2D7B-1BBE-4950-A2B9-8BB40C6320D2}" dt="2019-04-18T14:02:03.497" v="176"/>
        <pc:sldMkLst>
          <pc:docMk/>
          <pc:sldMk cId="895055387" sldId="365"/>
        </pc:sldMkLst>
        <pc:spChg chg="mod">
          <ac:chgData name="Ashley Poulter" userId="2ad35c1e-57a3-4868-92fc-5cc1808bdca3" providerId="ADAL" clId="{2F6C2D7B-1BBE-4950-A2B9-8BB40C6320D2}" dt="2019-04-18T13:48:49.908" v="25" actId="403"/>
          <ac:spMkLst>
            <pc:docMk/>
            <pc:sldMk cId="895055387" sldId="365"/>
            <ac:spMk id="19" creationId="{5252A847-DE45-4FA3-A1F8-EEBEB845FF8E}"/>
          </ac:spMkLst>
        </pc:spChg>
        <pc:grpChg chg="del">
          <ac:chgData name="Ashley Poulter" userId="2ad35c1e-57a3-4868-92fc-5cc1808bdca3" providerId="ADAL" clId="{2F6C2D7B-1BBE-4950-A2B9-8BB40C6320D2}" dt="2019-04-18T14:01:57.174" v="173" actId="478"/>
          <ac:grpSpMkLst>
            <pc:docMk/>
            <pc:sldMk cId="895055387" sldId="365"/>
            <ac:grpSpMk id="16" creationId="{B31300A9-E3C5-4701-8EF1-45ED088A04DD}"/>
          </ac:grpSpMkLst>
        </pc:grpChg>
        <pc:grpChg chg="add del">
          <ac:chgData name="Ashley Poulter" userId="2ad35c1e-57a3-4868-92fc-5cc1808bdca3" providerId="ADAL" clId="{2F6C2D7B-1BBE-4950-A2B9-8BB40C6320D2}" dt="2019-04-18T14:02:02.881" v="175" actId="478"/>
          <ac:grpSpMkLst>
            <pc:docMk/>
            <pc:sldMk cId="895055387" sldId="365"/>
            <ac:grpSpMk id="34" creationId="{84AC26D4-6F2B-4DD1-AA14-C9D6511EF576}"/>
          </ac:grpSpMkLst>
        </pc:grpChg>
        <pc:grpChg chg="add">
          <ac:chgData name="Ashley Poulter" userId="2ad35c1e-57a3-4868-92fc-5cc1808bdca3" providerId="ADAL" clId="{2F6C2D7B-1BBE-4950-A2B9-8BB40C6320D2}" dt="2019-04-18T14:02:03.497" v="176"/>
          <ac:grpSpMkLst>
            <pc:docMk/>
            <pc:sldMk cId="895055387" sldId="365"/>
            <ac:grpSpMk id="37" creationId="{221D4642-B225-46E4-B525-8AB62DEA2C24}"/>
          </ac:grpSpMkLst>
        </pc:grpChg>
        <pc:graphicFrameChg chg="modGraphic">
          <ac:chgData name="Ashley Poulter" userId="2ad35c1e-57a3-4868-92fc-5cc1808bdca3" providerId="ADAL" clId="{2F6C2D7B-1BBE-4950-A2B9-8BB40C6320D2}" dt="2019-04-18T13:48:57.048" v="27" actId="113"/>
          <ac:graphicFrameMkLst>
            <pc:docMk/>
            <pc:sldMk cId="895055387" sldId="365"/>
            <ac:graphicFrameMk id="75" creationId="{3DE668C8-4EA2-4982-AF83-B7C04DC2B9C0}"/>
          </ac:graphicFrameMkLst>
        </pc:graphicFrameChg>
      </pc:sldChg>
      <pc:sldChg chg="addSp delSp modSp">
        <pc:chgData name="Ashley Poulter" userId="2ad35c1e-57a3-4868-92fc-5cc1808bdca3" providerId="ADAL" clId="{2F6C2D7B-1BBE-4950-A2B9-8BB40C6320D2}" dt="2019-04-18T14:02:15.888" v="182"/>
        <pc:sldMkLst>
          <pc:docMk/>
          <pc:sldMk cId="3107981527" sldId="367"/>
        </pc:sldMkLst>
        <pc:spChg chg="mod">
          <ac:chgData name="Ashley Poulter" userId="2ad35c1e-57a3-4868-92fc-5cc1808bdca3" providerId="ADAL" clId="{2F6C2D7B-1BBE-4950-A2B9-8BB40C6320D2}" dt="2019-04-18T13:52:56.369" v="62" actId="1076"/>
          <ac:spMkLst>
            <pc:docMk/>
            <pc:sldMk cId="3107981527" sldId="367"/>
            <ac:spMk id="3" creationId="{81DD3909-AF03-4A43-89F9-BDDC2485E697}"/>
          </ac:spMkLst>
        </pc:spChg>
        <pc:spChg chg="mod">
          <ac:chgData name="Ashley Poulter" userId="2ad35c1e-57a3-4868-92fc-5cc1808bdca3" providerId="ADAL" clId="{2F6C2D7B-1BBE-4950-A2B9-8BB40C6320D2}" dt="2019-04-18T13:52:48.343" v="61" actId="20577"/>
          <ac:spMkLst>
            <pc:docMk/>
            <pc:sldMk cId="3107981527" sldId="367"/>
            <ac:spMk id="19" creationId="{5252A847-DE45-4FA3-A1F8-EEBEB845FF8E}"/>
          </ac:spMkLst>
        </pc:spChg>
        <pc:spChg chg="mod">
          <ac:chgData name="Ashley Poulter" userId="2ad35c1e-57a3-4868-92fc-5cc1808bdca3" providerId="ADAL" clId="{2F6C2D7B-1BBE-4950-A2B9-8BB40C6320D2}" dt="2019-04-18T13:53:05.357" v="64" actId="1038"/>
          <ac:spMkLst>
            <pc:docMk/>
            <pc:sldMk cId="3107981527" sldId="367"/>
            <ac:spMk id="26" creationId="{6710ED25-A9C4-4808-8B54-9ADB7D46196E}"/>
          </ac:spMkLst>
        </pc:spChg>
        <pc:spChg chg="mod">
          <ac:chgData name="Ashley Poulter" userId="2ad35c1e-57a3-4868-92fc-5cc1808bdca3" providerId="ADAL" clId="{2F6C2D7B-1BBE-4950-A2B9-8BB40C6320D2}" dt="2019-04-18T13:53:45.090" v="69" actId="404"/>
          <ac:spMkLst>
            <pc:docMk/>
            <pc:sldMk cId="3107981527" sldId="367"/>
            <ac:spMk id="38" creationId="{7D5ED528-C107-426A-A747-09CE03E4D29D}"/>
          </ac:spMkLst>
        </pc:spChg>
        <pc:spChg chg="mod">
          <ac:chgData name="Ashley Poulter" userId="2ad35c1e-57a3-4868-92fc-5cc1808bdca3" providerId="ADAL" clId="{2F6C2D7B-1BBE-4950-A2B9-8BB40C6320D2}" dt="2019-04-18T13:53:45.090" v="69" actId="404"/>
          <ac:spMkLst>
            <pc:docMk/>
            <pc:sldMk cId="3107981527" sldId="367"/>
            <ac:spMk id="39" creationId="{74505AE6-4D1F-4B10-AD5F-1C1545D3650E}"/>
          </ac:spMkLst>
        </pc:spChg>
        <pc:grpChg chg="add">
          <ac:chgData name="Ashley Poulter" userId="2ad35c1e-57a3-4868-92fc-5cc1808bdca3" providerId="ADAL" clId="{2F6C2D7B-1BBE-4950-A2B9-8BB40C6320D2}" dt="2019-04-18T14:02:15.888" v="182"/>
          <ac:grpSpMkLst>
            <pc:docMk/>
            <pc:sldMk cId="3107981527" sldId="367"/>
            <ac:grpSpMk id="13" creationId="{64086B77-DA86-4368-926A-5DCAFD9D8AB4}"/>
          </ac:grpSpMkLst>
        </pc:grpChg>
        <pc:grpChg chg="del">
          <ac:chgData name="Ashley Poulter" userId="2ad35c1e-57a3-4868-92fc-5cc1808bdca3" providerId="ADAL" clId="{2F6C2D7B-1BBE-4950-A2B9-8BB40C6320D2}" dt="2019-04-18T14:02:15.618" v="181" actId="478"/>
          <ac:grpSpMkLst>
            <pc:docMk/>
            <pc:sldMk cId="3107981527" sldId="367"/>
            <ac:grpSpMk id="16" creationId="{B31300A9-E3C5-4701-8EF1-45ED088A04DD}"/>
          </ac:grpSpMkLst>
        </pc:grpChg>
      </pc:sldChg>
      <pc:sldChg chg="addSp delSp modSp add del">
        <pc:chgData name="Ashley Poulter" userId="2ad35c1e-57a3-4868-92fc-5cc1808bdca3" providerId="ADAL" clId="{2F6C2D7B-1BBE-4950-A2B9-8BB40C6320D2}" dt="2019-04-18T14:02:24.121" v="186"/>
        <pc:sldMkLst>
          <pc:docMk/>
          <pc:sldMk cId="2600763485" sldId="369"/>
        </pc:sldMkLst>
        <pc:spChg chg="mod">
          <ac:chgData name="Ashley Poulter" userId="2ad35c1e-57a3-4868-92fc-5cc1808bdca3" providerId="ADAL" clId="{2F6C2D7B-1BBE-4950-A2B9-8BB40C6320D2}" dt="2019-04-18T13:54:47.721" v="82" actId="113"/>
          <ac:spMkLst>
            <pc:docMk/>
            <pc:sldMk cId="2600763485" sldId="369"/>
            <ac:spMk id="15" creationId="{0B0D4E77-DD9E-4E5D-A44C-E7A45FF30DAB}"/>
          </ac:spMkLst>
        </pc:spChg>
        <pc:spChg chg="mod">
          <ac:chgData name="Ashley Poulter" userId="2ad35c1e-57a3-4868-92fc-5cc1808bdca3" providerId="ADAL" clId="{2F6C2D7B-1BBE-4950-A2B9-8BB40C6320D2}" dt="2019-04-18T13:54:25.981" v="80" actId="404"/>
          <ac:spMkLst>
            <pc:docMk/>
            <pc:sldMk cId="2600763485" sldId="369"/>
            <ac:spMk id="19" creationId="{5252A847-DE45-4FA3-A1F8-EEBEB845FF8E}"/>
          </ac:spMkLst>
        </pc:spChg>
        <pc:spChg chg="mod">
          <ac:chgData name="Ashley Poulter" userId="2ad35c1e-57a3-4868-92fc-5cc1808bdca3" providerId="ADAL" clId="{2F6C2D7B-1BBE-4950-A2B9-8BB40C6320D2}" dt="2019-04-18T13:54:47.721" v="82" actId="113"/>
          <ac:spMkLst>
            <pc:docMk/>
            <pc:sldMk cId="2600763485" sldId="369"/>
            <ac:spMk id="20" creationId="{BC450AAE-F3C7-4B2F-B741-240C25D325FE}"/>
          </ac:spMkLst>
        </pc:spChg>
        <pc:grpChg chg="add">
          <ac:chgData name="Ashley Poulter" userId="2ad35c1e-57a3-4868-92fc-5cc1808bdca3" providerId="ADAL" clId="{2F6C2D7B-1BBE-4950-A2B9-8BB40C6320D2}" dt="2019-04-18T14:02:24.121" v="186"/>
          <ac:grpSpMkLst>
            <pc:docMk/>
            <pc:sldMk cId="2600763485" sldId="369"/>
            <ac:grpSpMk id="12" creationId="{8EE10B74-7E3E-40BF-ABF9-A3A13E29C3DB}"/>
          </ac:grpSpMkLst>
        </pc:grpChg>
        <pc:grpChg chg="del">
          <ac:chgData name="Ashley Poulter" userId="2ad35c1e-57a3-4868-92fc-5cc1808bdca3" providerId="ADAL" clId="{2F6C2D7B-1BBE-4950-A2B9-8BB40C6320D2}" dt="2019-04-18T14:02:23.748" v="185" actId="478"/>
          <ac:grpSpMkLst>
            <pc:docMk/>
            <pc:sldMk cId="2600763485" sldId="369"/>
            <ac:grpSpMk id="16" creationId="{B31300A9-E3C5-4701-8EF1-45ED088A04DD}"/>
          </ac:grpSpMkLst>
        </pc:grpChg>
      </pc:sldChg>
      <pc:sldChg chg="addSp delSp modSp">
        <pc:chgData name="Ashley Poulter" userId="2ad35c1e-57a3-4868-92fc-5cc1808bdca3" providerId="ADAL" clId="{2F6C2D7B-1BBE-4950-A2B9-8BB40C6320D2}" dt="2019-04-18T14:02:33.866" v="190"/>
        <pc:sldMkLst>
          <pc:docMk/>
          <pc:sldMk cId="1954809595" sldId="371"/>
        </pc:sldMkLst>
        <pc:spChg chg="mod">
          <ac:chgData name="Ashley Poulter" userId="2ad35c1e-57a3-4868-92fc-5cc1808bdca3" providerId="ADAL" clId="{2F6C2D7B-1BBE-4950-A2B9-8BB40C6320D2}" dt="2019-04-18T13:55:33.196" v="94" actId="403"/>
          <ac:spMkLst>
            <pc:docMk/>
            <pc:sldMk cId="1954809595" sldId="371"/>
            <ac:spMk id="19" creationId="{5252A847-DE45-4FA3-A1F8-EEBEB845FF8E}"/>
          </ac:spMkLst>
        </pc:spChg>
        <pc:grpChg chg="add">
          <ac:chgData name="Ashley Poulter" userId="2ad35c1e-57a3-4868-92fc-5cc1808bdca3" providerId="ADAL" clId="{2F6C2D7B-1BBE-4950-A2B9-8BB40C6320D2}" dt="2019-04-18T14:02:33.866" v="190"/>
          <ac:grpSpMkLst>
            <pc:docMk/>
            <pc:sldMk cId="1954809595" sldId="371"/>
            <ac:grpSpMk id="9" creationId="{7C312DC8-11BC-48C1-84C9-64B221299167}"/>
          </ac:grpSpMkLst>
        </pc:grpChg>
        <pc:grpChg chg="del">
          <ac:chgData name="Ashley Poulter" userId="2ad35c1e-57a3-4868-92fc-5cc1808bdca3" providerId="ADAL" clId="{2F6C2D7B-1BBE-4950-A2B9-8BB40C6320D2}" dt="2019-04-18T14:02:33.240" v="189" actId="478"/>
          <ac:grpSpMkLst>
            <pc:docMk/>
            <pc:sldMk cId="1954809595" sldId="371"/>
            <ac:grpSpMk id="16" creationId="{B31300A9-E3C5-4701-8EF1-45ED088A04DD}"/>
          </ac:grpSpMkLst>
        </pc:grpChg>
      </pc:sldChg>
      <pc:sldChg chg="addSp delSp modSp">
        <pc:chgData name="Ashley Poulter" userId="2ad35c1e-57a3-4868-92fc-5cc1808bdca3" providerId="ADAL" clId="{2F6C2D7B-1BBE-4950-A2B9-8BB40C6320D2}" dt="2019-04-18T14:03:31.250" v="205" actId="255"/>
        <pc:sldMkLst>
          <pc:docMk/>
          <pc:sldMk cId="445308015" sldId="372"/>
        </pc:sldMkLst>
        <pc:spChg chg="mod">
          <ac:chgData name="Ashley Poulter" userId="2ad35c1e-57a3-4868-92fc-5cc1808bdca3" providerId="ADAL" clId="{2F6C2D7B-1BBE-4950-A2B9-8BB40C6320D2}" dt="2019-04-18T14:03:31.250" v="205" actId="255"/>
          <ac:spMkLst>
            <pc:docMk/>
            <pc:sldMk cId="445308015" sldId="372"/>
            <ac:spMk id="19" creationId="{5252A847-DE45-4FA3-A1F8-EEBEB845FF8E}"/>
          </ac:spMkLst>
        </pc:spChg>
        <pc:grpChg chg="del">
          <ac:chgData name="Ashley Poulter" userId="2ad35c1e-57a3-4868-92fc-5cc1808bdca3" providerId="ADAL" clId="{2F6C2D7B-1BBE-4950-A2B9-8BB40C6320D2}" dt="2019-04-18T14:02:37.553" v="191" actId="478"/>
          <ac:grpSpMkLst>
            <pc:docMk/>
            <pc:sldMk cId="445308015" sldId="372"/>
            <ac:grpSpMk id="16" creationId="{B31300A9-E3C5-4701-8EF1-45ED088A04DD}"/>
          </ac:grpSpMkLst>
        </pc:grpChg>
        <pc:grpChg chg="add">
          <ac:chgData name="Ashley Poulter" userId="2ad35c1e-57a3-4868-92fc-5cc1808bdca3" providerId="ADAL" clId="{2F6C2D7B-1BBE-4950-A2B9-8BB40C6320D2}" dt="2019-04-18T14:02:38.132" v="192"/>
          <ac:grpSpMkLst>
            <pc:docMk/>
            <pc:sldMk cId="445308015" sldId="372"/>
            <ac:grpSpMk id="22" creationId="{C5842652-09D2-4910-A88F-C626AE9A7510}"/>
          </ac:grpSpMkLst>
        </pc:grpChg>
      </pc:sldChg>
      <pc:sldChg chg="addSp delSp modSp">
        <pc:chgData name="Ashley Poulter" userId="2ad35c1e-57a3-4868-92fc-5cc1808bdca3" providerId="ADAL" clId="{2F6C2D7B-1BBE-4950-A2B9-8BB40C6320D2}" dt="2019-04-18T14:02:50.538" v="196"/>
        <pc:sldMkLst>
          <pc:docMk/>
          <pc:sldMk cId="1374550734" sldId="375"/>
        </pc:sldMkLst>
        <pc:spChg chg="mod">
          <ac:chgData name="Ashley Poulter" userId="2ad35c1e-57a3-4868-92fc-5cc1808bdca3" providerId="ADAL" clId="{2F6C2D7B-1BBE-4950-A2B9-8BB40C6320D2}" dt="2019-04-18T13:57:11.549" v="121" actId="404"/>
          <ac:spMkLst>
            <pc:docMk/>
            <pc:sldMk cId="1374550734" sldId="375"/>
            <ac:spMk id="19" creationId="{5252A847-DE45-4FA3-A1F8-EEBEB845FF8E}"/>
          </ac:spMkLst>
        </pc:spChg>
        <pc:grpChg chg="del">
          <ac:chgData name="Ashley Poulter" userId="2ad35c1e-57a3-4868-92fc-5cc1808bdca3" providerId="ADAL" clId="{2F6C2D7B-1BBE-4950-A2B9-8BB40C6320D2}" dt="2019-04-18T14:02:50.237" v="195" actId="478"/>
          <ac:grpSpMkLst>
            <pc:docMk/>
            <pc:sldMk cId="1374550734" sldId="375"/>
            <ac:grpSpMk id="16" creationId="{B31300A9-E3C5-4701-8EF1-45ED088A04DD}"/>
          </ac:grpSpMkLst>
        </pc:grpChg>
        <pc:grpChg chg="add">
          <ac:chgData name="Ashley Poulter" userId="2ad35c1e-57a3-4868-92fc-5cc1808bdca3" providerId="ADAL" clId="{2F6C2D7B-1BBE-4950-A2B9-8BB40C6320D2}" dt="2019-04-18T14:02:50.538" v="196"/>
          <ac:grpSpMkLst>
            <pc:docMk/>
            <pc:sldMk cId="1374550734" sldId="375"/>
            <ac:grpSpMk id="34" creationId="{93B134BB-DBF4-4C2C-AA9A-A98273DEED09}"/>
          </ac:grpSpMkLst>
        </pc:grpChg>
      </pc:sldChg>
      <pc:sldChg chg="addSp delSp modSp">
        <pc:chgData name="Ashley Poulter" userId="2ad35c1e-57a3-4868-92fc-5cc1808bdca3" providerId="ADAL" clId="{2F6C2D7B-1BBE-4950-A2B9-8BB40C6320D2}" dt="2019-04-18T14:03:04.869" v="202"/>
        <pc:sldMkLst>
          <pc:docMk/>
          <pc:sldMk cId="1431246639" sldId="376"/>
        </pc:sldMkLst>
        <pc:spChg chg="mod">
          <ac:chgData name="Ashley Poulter" userId="2ad35c1e-57a3-4868-92fc-5cc1808bdca3" providerId="ADAL" clId="{2F6C2D7B-1BBE-4950-A2B9-8BB40C6320D2}" dt="2019-04-18T13:58:56.272" v="154" actId="2711"/>
          <ac:spMkLst>
            <pc:docMk/>
            <pc:sldMk cId="1431246639" sldId="376"/>
            <ac:spMk id="17" creationId="{0F18B4CD-798D-4EA5-92CF-7A4BB6DD9812}"/>
          </ac:spMkLst>
        </pc:spChg>
        <pc:spChg chg="mod">
          <ac:chgData name="Ashley Poulter" userId="2ad35c1e-57a3-4868-92fc-5cc1808bdca3" providerId="ADAL" clId="{2F6C2D7B-1BBE-4950-A2B9-8BB40C6320D2}" dt="2019-04-18T13:58:56.272" v="154" actId="2711"/>
          <ac:spMkLst>
            <pc:docMk/>
            <pc:sldMk cId="1431246639" sldId="376"/>
            <ac:spMk id="19" creationId="{5252A847-DE45-4FA3-A1F8-EEBEB845FF8E}"/>
          </ac:spMkLst>
        </pc:spChg>
        <pc:spChg chg="mod">
          <ac:chgData name="Ashley Poulter" userId="2ad35c1e-57a3-4868-92fc-5cc1808bdca3" providerId="ADAL" clId="{2F6C2D7B-1BBE-4950-A2B9-8BB40C6320D2}" dt="2019-04-18T13:58:56.272" v="154" actId="2711"/>
          <ac:spMkLst>
            <pc:docMk/>
            <pc:sldMk cId="1431246639" sldId="376"/>
            <ac:spMk id="21" creationId="{224649FA-2141-49E0-B35D-55ECED6277E3}"/>
          </ac:spMkLst>
        </pc:spChg>
        <pc:spChg chg="mod">
          <ac:chgData name="Ashley Poulter" userId="2ad35c1e-57a3-4868-92fc-5cc1808bdca3" providerId="ADAL" clId="{2F6C2D7B-1BBE-4950-A2B9-8BB40C6320D2}" dt="2019-04-18T13:58:56.272" v="154" actId="2711"/>
          <ac:spMkLst>
            <pc:docMk/>
            <pc:sldMk cId="1431246639" sldId="376"/>
            <ac:spMk id="22" creationId="{54A538BB-6B1F-4264-8266-C405F9CC044F}"/>
          </ac:spMkLst>
        </pc:spChg>
        <pc:spChg chg="mod">
          <ac:chgData name="Ashley Poulter" userId="2ad35c1e-57a3-4868-92fc-5cc1808bdca3" providerId="ADAL" clId="{2F6C2D7B-1BBE-4950-A2B9-8BB40C6320D2}" dt="2019-04-18T13:58:56.272" v="154" actId="2711"/>
          <ac:spMkLst>
            <pc:docMk/>
            <pc:sldMk cId="1431246639" sldId="376"/>
            <ac:spMk id="23" creationId="{947BD150-DDC9-4D39-A02C-8DCE0C72381B}"/>
          </ac:spMkLst>
        </pc:spChg>
        <pc:spChg chg="mod">
          <ac:chgData name="Ashley Poulter" userId="2ad35c1e-57a3-4868-92fc-5cc1808bdca3" providerId="ADAL" clId="{2F6C2D7B-1BBE-4950-A2B9-8BB40C6320D2}" dt="2019-04-18T13:58:56.272" v="154" actId="2711"/>
          <ac:spMkLst>
            <pc:docMk/>
            <pc:sldMk cId="1431246639" sldId="376"/>
            <ac:spMk id="25" creationId="{A02141AD-7A98-49D0-91E4-D449F09D0638}"/>
          </ac:spMkLst>
        </pc:spChg>
        <pc:grpChg chg="add">
          <ac:chgData name="Ashley Poulter" userId="2ad35c1e-57a3-4868-92fc-5cc1808bdca3" providerId="ADAL" clId="{2F6C2D7B-1BBE-4950-A2B9-8BB40C6320D2}" dt="2019-04-18T14:03:04.869" v="202"/>
          <ac:grpSpMkLst>
            <pc:docMk/>
            <pc:sldMk cId="1431246639" sldId="376"/>
            <ac:grpSpMk id="12" creationId="{434595A5-AC5B-4555-9F8F-966EA68A9EBE}"/>
          </ac:grpSpMkLst>
        </pc:grpChg>
        <pc:grpChg chg="del">
          <ac:chgData name="Ashley Poulter" userId="2ad35c1e-57a3-4868-92fc-5cc1808bdca3" providerId="ADAL" clId="{2F6C2D7B-1BBE-4950-A2B9-8BB40C6320D2}" dt="2019-04-18T14:03:04.540" v="201" actId="478"/>
          <ac:grpSpMkLst>
            <pc:docMk/>
            <pc:sldMk cId="1431246639" sldId="376"/>
            <ac:grpSpMk id="16" creationId="{B31300A9-E3C5-4701-8EF1-45ED088A04DD}"/>
          </ac:grpSpMkLst>
        </pc:grpChg>
      </pc:sldChg>
      <pc:sldChg chg="addSp delSp modSp">
        <pc:chgData name="Ashley Poulter" userId="2ad35c1e-57a3-4868-92fc-5cc1808bdca3" providerId="ADAL" clId="{2F6C2D7B-1BBE-4950-A2B9-8BB40C6320D2}" dt="2019-04-18T14:03:08.789" v="204"/>
        <pc:sldMkLst>
          <pc:docMk/>
          <pc:sldMk cId="2654316108" sldId="377"/>
        </pc:sldMkLst>
        <pc:spChg chg="mod">
          <ac:chgData name="Ashley Poulter" userId="2ad35c1e-57a3-4868-92fc-5cc1808bdca3" providerId="ADAL" clId="{2F6C2D7B-1BBE-4950-A2B9-8BB40C6320D2}" dt="2019-04-18T13:59:25.114" v="164" actId="20577"/>
          <ac:spMkLst>
            <pc:docMk/>
            <pc:sldMk cId="2654316108" sldId="377"/>
            <ac:spMk id="19" creationId="{5252A847-DE45-4FA3-A1F8-EEBEB845FF8E}"/>
          </ac:spMkLst>
        </pc:spChg>
        <pc:grpChg chg="add">
          <ac:chgData name="Ashley Poulter" userId="2ad35c1e-57a3-4868-92fc-5cc1808bdca3" providerId="ADAL" clId="{2F6C2D7B-1BBE-4950-A2B9-8BB40C6320D2}" dt="2019-04-18T14:03:08.789" v="204"/>
          <ac:grpSpMkLst>
            <pc:docMk/>
            <pc:sldMk cId="2654316108" sldId="377"/>
            <ac:grpSpMk id="12" creationId="{8BA00AF2-386C-4A70-A87D-F5F176F2DDAD}"/>
          </ac:grpSpMkLst>
        </pc:grpChg>
        <pc:grpChg chg="del">
          <ac:chgData name="Ashley Poulter" userId="2ad35c1e-57a3-4868-92fc-5cc1808bdca3" providerId="ADAL" clId="{2F6C2D7B-1BBE-4950-A2B9-8BB40C6320D2}" dt="2019-04-18T14:03:08.748" v="203" actId="478"/>
          <ac:grpSpMkLst>
            <pc:docMk/>
            <pc:sldMk cId="2654316108" sldId="377"/>
            <ac:grpSpMk id="16" creationId="{B31300A9-E3C5-4701-8EF1-45ED088A04DD}"/>
          </ac:grpSpMkLst>
        </pc:grpChg>
      </pc:sldChg>
      <pc:sldChg chg="addSp delSp modSp add">
        <pc:chgData name="Ashley Poulter" userId="2ad35c1e-57a3-4868-92fc-5cc1808bdca3" providerId="ADAL" clId="{2F6C2D7B-1BBE-4950-A2B9-8BB40C6320D2}" dt="2019-04-18T14:02:19.562" v="184"/>
        <pc:sldMkLst>
          <pc:docMk/>
          <pc:sldMk cId="3054626230" sldId="379"/>
        </pc:sldMkLst>
        <pc:spChg chg="add mod">
          <ac:chgData name="Ashley Poulter" userId="2ad35c1e-57a3-4868-92fc-5cc1808bdca3" providerId="ADAL" clId="{2F6C2D7B-1BBE-4950-A2B9-8BB40C6320D2}" dt="2019-04-18T13:54:11.161" v="73" actId="1076"/>
          <ac:spMkLst>
            <pc:docMk/>
            <pc:sldMk cId="3054626230" sldId="379"/>
            <ac:spMk id="13" creationId="{69B17F90-D51A-4BC3-A4FA-69F8DB9C5D81}"/>
          </ac:spMkLst>
        </pc:spChg>
        <pc:grpChg chg="add">
          <ac:chgData name="Ashley Poulter" userId="2ad35c1e-57a3-4868-92fc-5cc1808bdca3" providerId="ADAL" clId="{2F6C2D7B-1BBE-4950-A2B9-8BB40C6320D2}" dt="2019-04-18T14:02:19.562" v="184"/>
          <ac:grpSpMkLst>
            <pc:docMk/>
            <pc:sldMk cId="3054626230" sldId="379"/>
            <ac:grpSpMk id="14" creationId="{A5533F9C-D2D9-4E43-BF4B-FAFCED2FCCEA}"/>
          </ac:grpSpMkLst>
        </pc:grpChg>
        <pc:grpChg chg="del">
          <ac:chgData name="Ashley Poulter" userId="2ad35c1e-57a3-4868-92fc-5cc1808bdca3" providerId="ADAL" clId="{2F6C2D7B-1BBE-4950-A2B9-8BB40C6320D2}" dt="2019-04-18T14:02:19.512" v="183" actId="478"/>
          <ac:grpSpMkLst>
            <pc:docMk/>
            <pc:sldMk cId="3054626230" sldId="379"/>
            <ac:grpSpMk id="16" creationId="{B31300A9-E3C5-4701-8EF1-45ED088A04DD}"/>
          </ac:grpSpMkLst>
        </pc:grpChg>
      </pc:sldChg>
      <pc:sldChg chg="addSp delSp add">
        <pc:chgData name="Ashley Poulter" userId="2ad35c1e-57a3-4868-92fc-5cc1808bdca3" providerId="ADAL" clId="{2F6C2D7B-1BBE-4950-A2B9-8BB40C6320D2}" dt="2019-04-18T14:02:27.426" v="188"/>
        <pc:sldMkLst>
          <pc:docMk/>
          <pc:sldMk cId="2249927600" sldId="380"/>
        </pc:sldMkLst>
        <pc:grpChg chg="add">
          <ac:chgData name="Ashley Poulter" userId="2ad35c1e-57a3-4868-92fc-5cc1808bdca3" providerId="ADAL" clId="{2F6C2D7B-1BBE-4950-A2B9-8BB40C6320D2}" dt="2019-04-18T14:02:27.426" v="188"/>
          <ac:grpSpMkLst>
            <pc:docMk/>
            <pc:sldMk cId="2249927600" sldId="380"/>
            <ac:grpSpMk id="13" creationId="{482F6E43-3E72-4694-BA1A-B45863A3BD22}"/>
          </ac:grpSpMkLst>
        </pc:grpChg>
        <pc:grpChg chg="del">
          <ac:chgData name="Ashley Poulter" userId="2ad35c1e-57a3-4868-92fc-5cc1808bdca3" providerId="ADAL" clId="{2F6C2D7B-1BBE-4950-A2B9-8BB40C6320D2}" dt="2019-04-18T14:02:27.145" v="187" actId="478"/>
          <ac:grpSpMkLst>
            <pc:docMk/>
            <pc:sldMk cId="2249927600" sldId="380"/>
            <ac:grpSpMk id="16" creationId="{B31300A9-E3C5-4701-8EF1-45ED088A04DD}"/>
          </ac:grpSpMkLst>
        </pc:grpChg>
        <pc:cxnChg chg="add">
          <ac:chgData name="Ashley Poulter" userId="2ad35c1e-57a3-4868-92fc-5cc1808bdca3" providerId="ADAL" clId="{2F6C2D7B-1BBE-4950-A2B9-8BB40C6320D2}" dt="2019-04-18T13:55:09.434" v="86"/>
          <ac:cxnSpMkLst>
            <pc:docMk/>
            <pc:sldMk cId="2249927600" sldId="380"/>
            <ac:cxnSpMk id="12" creationId="{583B86BA-386F-4B77-9414-5A7225529632}"/>
          </ac:cxnSpMkLst>
        </pc:cxnChg>
      </pc:sldChg>
      <pc:sldChg chg="add ord">
        <pc:chgData name="Ashley Poulter" userId="2ad35c1e-57a3-4868-92fc-5cc1808bdca3" providerId="ADAL" clId="{2F6C2D7B-1BBE-4950-A2B9-8BB40C6320D2}" dt="2019-04-18T14:01:13.885" v="166"/>
        <pc:sldMkLst>
          <pc:docMk/>
          <pc:sldMk cId="3126577480" sldId="42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43C518-2E58-4E98-8F61-29A47E1D445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43C518-2E58-4E98-8F61-29A47E1D445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12/05/2020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43C518-2E58-4E98-8F61-29A47E1D445A}"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43C518-2E58-4E98-8F61-29A47E1D445A}" type="datetimeFigureOut">
              <a:rPr lang="en-GB" smtClean="0"/>
              <a:t>12/05/2020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43C518-2E58-4E98-8F61-29A47E1D445A}" type="datetimeFigureOut">
              <a:rPr lang="en-GB" smtClean="0"/>
              <a:t>12/05/2020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12/05/2020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12/05/2020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12/05/2020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lassroomsecrets.co.uk/mixed-age-year-4-and-5-properties-of-shape-step-1-free-resource-pack/" TargetMode="External"/><Relationship Id="rId3" Type="http://schemas.openxmlformats.org/officeDocument/2006/relationships/hyperlink" Target="https://classroomsecrets.co.uk/content-domain-filter/?fwp_contentdomain=4g4" TargetMode="External"/><Relationship Id="rId7" Type="http://schemas.openxmlformats.org/officeDocument/2006/relationships/hyperlink" Target="https://classroomsecrets.co.uk/category/mixed-age-maths/year-4-5/summer-block-4-shape-year-4-5/"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ontent-domain-filter/?fwp_contentdomain=5g4c" TargetMode="External"/><Relationship Id="rId5" Type="http://schemas.openxmlformats.org/officeDocument/2006/relationships/hyperlink" Target="https://classroomsecrets.co.uk/content-domain-filter/?fwp_contentdomain=5g4b" TargetMode="External"/><Relationship Id="rId4" Type="http://schemas.openxmlformats.org/officeDocument/2006/relationships/hyperlink" Target="https://classroomsecrets.co.uk/content-domain-filter/?fwp_contentdomain=5g4a" TargetMode="Externa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Y4/5 – Summer Block 4 – Shape – Step – 1</a:t>
            </a:r>
          </a:p>
          <a:p>
            <a:pPr lvl="0" algn="ctr"/>
            <a:endParaRPr lang="en-GB" sz="16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a:defRPr/>
            </a:pPr>
            <a:r>
              <a:rPr lang="en-GB" sz="1200" b="1" dirty="0">
                <a:solidFill>
                  <a:prstClr val="black"/>
                </a:solidFill>
                <a:latin typeface="Century Gothic" panose="020B0502020202020204" pitchFamily="34" charset="0"/>
              </a:rPr>
              <a:t>This PowerPoint has been designed to support your teaching of this small step from the Mixed Age planning. It includes a starter activity suitable for each year group and an example of each question from the Varied Fluency and Reasoning and Problem Solving resources also provided in this pack (separate for each year group). Each slide has the year group identified in the bottom right-hand corner. We recommend that you look through this PowerPoint in advance and decide whether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Mathematics Year 4: (4G4) </a:t>
            </a:r>
            <a:r>
              <a:rPr lang="en-GB" sz="1200" b="1" dirty="0">
                <a:solidFill>
                  <a:schemeClr val="tx1"/>
                </a:solidFill>
                <a:latin typeface="Century Gothic" panose="020B0502020202020204" pitchFamily="34" charset="0"/>
                <a:hlinkClick r:id="rId3"/>
              </a:rPr>
              <a:t>Identify acute and obtuse angles and compare and order angles up to two right angles by size</a:t>
            </a:r>
            <a:r>
              <a:rPr lang="en-GB" sz="1200" b="1" dirty="0">
                <a:solidFill>
                  <a:schemeClr val="tx1"/>
                </a:solidFill>
                <a:latin typeface="Century Gothic" panose="020B0502020202020204" pitchFamily="34" charset="0"/>
              </a:rPr>
              <a:t>	</a:t>
            </a: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5: (5G4a) </a:t>
            </a:r>
            <a:r>
              <a:rPr lang="en-GB" sz="1200" b="1" dirty="0">
                <a:latin typeface="Century Gothic" panose="020B0502020202020204" pitchFamily="34" charset="0"/>
                <a:hlinkClick r:id="rId4"/>
              </a:rPr>
              <a:t>Know angles are measured in degrees: estimate and compare acute, obtuse and reflex angles</a:t>
            </a:r>
            <a:r>
              <a:rPr lang="en-GB" sz="1200" b="1" dirty="0">
                <a:latin typeface="Century Gothic" panose="020B0502020202020204" pitchFamily="34" charset="0"/>
              </a:rPr>
              <a:t> </a:t>
            </a:r>
          </a:p>
          <a:p>
            <a:pPr fontAlgn="base">
              <a:spcAft>
                <a:spcPts val="0"/>
              </a:spcAft>
            </a:pPr>
            <a:r>
              <a:rPr lang="en-GB" sz="1200" b="1" dirty="0">
                <a:solidFill>
                  <a:prstClr val="black"/>
                </a:solidFill>
                <a:latin typeface="Century Gothic" panose="020B0502020202020204" pitchFamily="34" charset="0"/>
              </a:rPr>
              <a:t>Mathematics Year 5: (5G4b) </a:t>
            </a:r>
            <a:r>
              <a:rPr lang="en-US" sz="1200" b="1" dirty="0">
                <a:latin typeface="Century Gothic" panose="020B0502020202020204" pitchFamily="34" charset="0"/>
                <a:hlinkClick r:id="rId5"/>
              </a:rPr>
              <a:t>Identify angles at a point and one whole turn (total 360)</a:t>
            </a:r>
            <a:endParaRPr lang="en-US" sz="1200" b="1" dirty="0">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5: (5G4b) </a:t>
            </a:r>
            <a:r>
              <a:rPr lang="en-US" sz="1200" b="1" dirty="0">
                <a:latin typeface="Century Gothic" panose="020B0502020202020204" pitchFamily="34" charset="0"/>
                <a:hlinkClick r:id="rId5"/>
              </a:rPr>
              <a:t>Identify angles at a point on a straight line and 1/2 a turn (total 180)</a:t>
            </a:r>
            <a:endParaRPr lang="en-US" sz="1200" b="1" dirty="0">
              <a:latin typeface="Century Gothic" panose="020B0502020202020204" pitchFamily="34" charset="0"/>
            </a:endParaRPr>
          </a:p>
          <a:p>
            <a:pPr fontAlgn="base">
              <a:spcAft>
                <a:spcPts val="0"/>
              </a:spcAft>
            </a:pPr>
            <a:r>
              <a:rPr lang="en-GB" sz="1200" b="1" dirty="0">
                <a:solidFill>
                  <a:prstClr val="black"/>
                </a:solidFill>
                <a:latin typeface="Century Gothic" panose="020B0502020202020204" pitchFamily="34" charset="0"/>
              </a:rPr>
              <a:t>Mathematics Year 5: (5G4b) </a:t>
            </a:r>
            <a:r>
              <a:rPr lang="en-US" sz="1200" b="1" dirty="0">
                <a:latin typeface="Century Gothic" panose="020B0502020202020204" pitchFamily="34" charset="0"/>
                <a:hlinkClick r:id="rId5"/>
              </a:rPr>
              <a:t>Identify other multiples of 90</a:t>
            </a:r>
            <a:endParaRPr lang="en-US" sz="1200" b="1" dirty="0">
              <a:latin typeface="Century Gothic" panose="020B0502020202020204" pitchFamily="34" charset="0"/>
            </a:endParaRPr>
          </a:p>
          <a:p>
            <a:pPr lvl="0"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5: (5G4c) </a:t>
            </a:r>
            <a:r>
              <a:rPr lang="en-GB" sz="1200" b="1" dirty="0">
                <a:latin typeface="Century Gothic" panose="020B0502020202020204" pitchFamily="34" charset="0"/>
                <a:hlinkClick r:id="rId6"/>
              </a:rPr>
              <a:t>Draw given angles, and measure them in degrees</a:t>
            </a: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7"/>
              </a:rPr>
              <a:t>Year 4 and Year 5 Shape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8"/>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F48DDE4C-4DD0-4250-AE38-0F540DF79D04}"/>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ADFDD430-EE9F-4AF2-9509-0EAD7E7372C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0055D420-6992-438B-891E-598F05BA5E04}"/>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2637481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2</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Use the symbols &lt; or &gt; to make the statements correct.</a:t>
            </a:r>
          </a:p>
          <a:p>
            <a:pPr algn="ctr"/>
            <a:endParaRPr lang="en-GB" sz="2000" u="sng">
              <a:solidFill>
                <a:schemeClr val="bg2">
                  <a:lumMod val="50000"/>
                </a:schemeClr>
              </a:solidFill>
              <a:latin typeface="SassoonCRInfantMedium" panose="02000603020000020003" pitchFamily="2" charset="0"/>
            </a:endParaRPr>
          </a:p>
        </p:txBody>
      </p:sp>
      <p:grpSp>
        <p:nvGrpSpPr>
          <p:cNvPr id="4" name="Group 3">
            <a:extLst>
              <a:ext uri="{FF2B5EF4-FFF2-40B4-BE49-F238E27FC236}">
                <a16:creationId xmlns:a16="http://schemas.microsoft.com/office/drawing/2014/main" id="{2AE58567-81E5-4ADB-B7DB-ECC76648F540}"/>
              </a:ext>
            </a:extLst>
          </p:cNvPr>
          <p:cNvGrpSpPr/>
          <p:nvPr/>
        </p:nvGrpSpPr>
        <p:grpSpPr>
          <a:xfrm>
            <a:off x="1163782" y="2675407"/>
            <a:ext cx="6816436" cy="769441"/>
            <a:chOff x="517236" y="2675407"/>
            <a:chExt cx="6816436" cy="769441"/>
          </a:xfrm>
        </p:grpSpPr>
        <p:sp>
          <p:nvSpPr>
            <p:cNvPr id="38" name="TextBox 37">
              <a:extLst>
                <a:ext uri="{FF2B5EF4-FFF2-40B4-BE49-F238E27FC236}">
                  <a16:creationId xmlns:a16="http://schemas.microsoft.com/office/drawing/2014/main" id="{7D5ED528-C107-426A-A747-09CE03E4D29D}"/>
                </a:ext>
              </a:extLst>
            </p:cNvPr>
            <p:cNvSpPr txBox="1"/>
            <p:nvPr/>
          </p:nvSpPr>
          <p:spPr>
            <a:xfrm>
              <a:off x="517236" y="2675407"/>
              <a:ext cx="3802017" cy="769441"/>
            </a:xfrm>
            <a:prstGeom prst="rect">
              <a:avLst/>
            </a:prstGeom>
            <a:noFill/>
          </p:spPr>
          <p:txBody>
            <a:bodyPr wrap="square" rtlCol="0">
              <a:spAutoFit/>
            </a:bodyPr>
            <a:lstStyle/>
            <a:p>
              <a:r>
                <a:rPr lang="en-GB" sz="4400" b="1">
                  <a:solidFill>
                    <a:prstClr val="black"/>
                  </a:solidFill>
                  <a:latin typeface="Century Gothic" panose="020B0502020202020204" pitchFamily="34" charset="0"/>
                </a:rPr>
                <a:t>obtuse angle </a:t>
              </a:r>
              <a:endParaRPr lang="en-US" sz="4400" b="1">
                <a:latin typeface="Century Gothic" panose="020B0502020202020204" pitchFamily="34" charset="0"/>
              </a:endParaRPr>
            </a:p>
          </p:txBody>
        </p:sp>
        <p:sp>
          <p:nvSpPr>
            <p:cNvPr id="39" name="TextBox 38">
              <a:extLst>
                <a:ext uri="{FF2B5EF4-FFF2-40B4-BE49-F238E27FC236}">
                  <a16:creationId xmlns:a16="http://schemas.microsoft.com/office/drawing/2014/main" id="{74505AE6-4D1F-4B10-AD5F-1C1545D3650E}"/>
                </a:ext>
              </a:extLst>
            </p:cNvPr>
            <p:cNvSpPr txBox="1"/>
            <p:nvPr/>
          </p:nvSpPr>
          <p:spPr>
            <a:xfrm>
              <a:off x="5826891" y="2675407"/>
              <a:ext cx="1506781" cy="769441"/>
            </a:xfrm>
            <a:prstGeom prst="rect">
              <a:avLst/>
            </a:prstGeom>
            <a:noFill/>
          </p:spPr>
          <p:txBody>
            <a:bodyPr wrap="square" rtlCol="0">
              <a:spAutoFit/>
            </a:bodyPr>
            <a:lstStyle/>
            <a:p>
              <a:r>
                <a:rPr lang="en-GB" sz="4400" b="1">
                  <a:solidFill>
                    <a:prstClr val="black"/>
                  </a:solidFill>
                  <a:latin typeface="Century Gothic" panose="020B0502020202020204" pitchFamily="34" charset="0"/>
                </a:rPr>
                <a:t>90</a:t>
              </a:r>
              <a:r>
                <a:rPr lang="en-GB" sz="4400" b="1" baseline="30000">
                  <a:solidFill>
                    <a:prstClr val="black"/>
                  </a:solidFill>
                  <a:latin typeface="Century Gothic" panose="020B0502020202020204" pitchFamily="34" charset="0"/>
                </a:rPr>
                <a:t>°</a:t>
              </a:r>
              <a:endParaRPr lang="en-US" sz="4400" b="1">
                <a:latin typeface="Century Gothic" panose="020B0502020202020204" pitchFamily="34" charset="0"/>
              </a:endParaRPr>
            </a:p>
          </p:txBody>
        </p:sp>
      </p:grpSp>
      <p:sp>
        <p:nvSpPr>
          <p:cNvPr id="40" name="TextBox 39">
            <a:extLst>
              <a:ext uri="{FF2B5EF4-FFF2-40B4-BE49-F238E27FC236}">
                <a16:creationId xmlns:a16="http://schemas.microsoft.com/office/drawing/2014/main" id="{AB914A88-D5F0-47A5-BCB1-6F6A6A24AEE2}"/>
              </a:ext>
            </a:extLst>
          </p:cNvPr>
          <p:cNvSpPr txBox="1"/>
          <p:nvPr/>
        </p:nvSpPr>
        <p:spPr>
          <a:xfrm>
            <a:off x="4965799" y="2616148"/>
            <a:ext cx="1343040" cy="1059926"/>
          </a:xfrm>
          <a:prstGeom prst="rect">
            <a:avLst/>
          </a:prstGeom>
          <a:solidFill>
            <a:schemeClr val="bg1"/>
          </a:solidFill>
          <a:ln w="38100">
            <a:solidFill>
              <a:schemeClr val="tx1"/>
            </a:solidFill>
          </a:ln>
        </p:spPr>
        <p:txBody>
          <a:bodyPr wrap="square" rtlCol="0">
            <a:spAutoFit/>
          </a:bodyPr>
          <a:lstStyle/>
          <a:p>
            <a:endParaRPr lang="en-US" sz="5000"/>
          </a:p>
        </p:txBody>
      </p:sp>
      <p:sp>
        <p:nvSpPr>
          <p:cNvPr id="13" name="Rectangle 12">
            <a:extLst>
              <a:ext uri="{FF2B5EF4-FFF2-40B4-BE49-F238E27FC236}">
                <a16:creationId xmlns:a16="http://schemas.microsoft.com/office/drawing/2014/main" id="{69B17F90-D51A-4BC3-A4FA-69F8DB9C5D81}"/>
              </a:ext>
            </a:extLst>
          </p:cNvPr>
          <p:cNvSpPr/>
          <p:nvPr/>
        </p:nvSpPr>
        <p:spPr>
          <a:xfrm>
            <a:off x="5316558" y="2528926"/>
            <a:ext cx="641522" cy="1092607"/>
          </a:xfrm>
          <a:prstGeom prst="rect">
            <a:avLst/>
          </a:prstGeom>
        </p:spPr>
        <p:txBody>
          <a:bodyPr wrap="none">
            <a:spAutoFit/>
          </a:bodyPr>
          <a:lstStyle/>
          <a:p>
            <a:r>
              <a:rPr lang="en-GB" sz="6500">
                <a:solidFill>
                  <a:srgbClr val="FF0000"/>
                </a:solidFill>
                <a:latin typeface="SassoonCRInfantMedium" panose="02000603020000020003" pitchFamily="2" charset="0"/>
              </a:rPr>
              <a:t>&gt;</a:t>
            </a:r>
            <a:endParaRPr lang="en-GB" sz="6500">
              <a:solidFill>
                <a:srgbClr val="FF0000"/>
              </a:solidFill>
            </a:endParaRPr>
          </a:p>
        </p:txBody>
      </p:sp>
      <p:grpSp>
        <p:nvGrpSpPr>
          <p:cNvPr id="14" name="Group 13">
            <a:extLst>
              <a:ext uri="{FF2B5EF4-FFF2-40B4-BE49-F238E27FC236}">
                <a16:creationId xmlns:a16="http://schemas.microsoft.com/office/drawing/2014/main" id="{A5533F9C-D2D9-4E43-BF4B-FAFCED2FCCEA}"/>
              </a:ext>
            </a:extLst>
          </p:cNvPr>
          <p:cNvGrpSpPr/>
          <p:nvPr/>
        </p:nvGrpSpPr>
        <p:grpSpPr>
          <a:xfrm>
            <a:off x="59531" y="6454317"/>
            <a:ext cx="1238534" cy="403683"/>
            <a:chOff x="68077" y="6454317"/>
            <a:chExt cx="1238534" cy="403683"/>
          </a:xfrm>
        </p:grpSpPr>
        <p:sp>
          <p:nvSpPr>
            <p:cNvPr id="15" name="TextBox 14">
              <a:extLst>
                <a:ext uri="{FF2B5EF4-FFF2-40B4-BE49-F238E27FC236}">
                  <a16:creationId xmlns:a16="http://schemas.microsoft.com/office/drawing/2014/main" id="{56720A61-3D69-4C05-A621-9ECAA0C3E5C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0" name="Picture 19" descr="A close up of a sign&#10;&#10;Description generated with high confidence">
              <a:extLst>
                <a:ext uri="{FF2B5EF4-FFF2-40B4-BE49-F238E27FC236}">
                  <a16:creationId xmlns:a16="http://schemas.microsoft.com/office/drawing/2014/main" id="{4B206C95-2923-4D26-961A-A656926A889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2" name="TextBox 11">
            <a:extLst>
              <a:ext uri="{FF2B5EF4-FFF2-40B4-BE49-F238E27FC236}">
                <a16:creationId xmlns:a16="http://schemas.microsoft.com/office/drawing/2014/main" id="{81150287-6B87-4F6E-98A6-61C0F41DECD1}"/>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3054626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algn="ctr"/>
            <a:endParaRPr lang="en-GB" sz="2000" b="1" u="sng">
              <a:solidFill>
                <a:schemeClr val="bg2">
                  <a:lumMod val="50000"/>
                </a:schemeClr>
              </a:solidFill>
              <a:latin typeface="Century Gothic" panose="020B0502020202020204" pitchFamily="34" charset="0"/>
            </a:endParaRPr>
          </a:p>
          <a:p>
            <a:pPr lvl="0" algn="ctr" defTabSz="685800">
              <a:defRPr/>
            </a:pPr>
            <a:r>
              <a:rPr lang="en-GB" sz="2000" b="1">
                <a:solidFill>
                  <a:schemeClr val="tx1"/>
                </a:solidFill>
                <a:latin typeface="Century Gothic" panose="020B0502020202020204" pitchFamily="34" charset="0"/>
              </a:rPr>
              <a:t>Match the angle size to the correct label.</a:t>
            </a:r>
          </a:p>
          <a:p>
            <a:pPr algn="ctr"/>
            <a:endParaRPr lang="en-GB" b="1" u="sng">
              <a:solidFill>
                <a:schemeClr val="bg2">
                  <a:lumMod val="50000"/>
                </a:schemeClr>
              </a:solidFill>
              <a:latin typeface="Century Gothic" panose="020B0502020202020204" pitchFamily="34" charset="0"/>
            </a:endParaRPr>
          </a:p>
        </p:txBody>
      </p:sp>
      <p:sp>
        <p:nvSpPr>
          <p:cNvPr id="15" name="Rounded Rectangle 35">
            <a:extLst>
              <a:ext uri="{FF2B5EF4-FFF2-40B4-BE49-F238E27FC236}">
                <a16:creationId xmlns:a16="http://schemas.microsoft.com/office/drawing/2014/main" id="{0B0D4E77-DD9E-4E5D-A44C-E7A45FF30DAB}"/>
              </a:ext>
            </a:extLst>
          </p:cNvPr>
          <p:cNvSpPr/>
          <p:nvPr/>
        </p:nvSpPr>
        <p:spPr>
          <a:xfrm>
            <a:off x="6030567" y="1811291"/>
            <a:ext cx="1892087" cy="1216143"/>
          </a:xfrm>
          <a:prstGeom prst="roundRect">
            <a:avLst/>
          </a:prstGeom>
          <a:solidFill>
            <a:schemeClr val="accent1">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acute angle</a:t>
            </a:r>
          </a:p>
        </p:txBody>
      </p:sp>
      <p:sp>
        <p:nvSpPr>
          <p:cNvPr id="20" name="Rounded Rectangle 36">
            <a:extLst>
              <a:ext uri="{FF2B5EF4-FFF2-40B4-BE49-F238E27FC236}">
                <a16:creationId xmlns:a16="http://schemas.microsoft.com/office/drawing/2014/main" id="{BC450AAE-F3C7-4B2F-B741-240C25D325FE}"/>
              </a:ext>
            </a:extLst>
          </p:cNvPr>
          <p:cNvSpPr/>
          <p:nvPr/>
        </p:nvSpPr>
        <p:spPr>
          <a:xfrm>
            <a:off x="6030567" y="3742475"/>
            <a:ext cx="1892087" cy="1216143"/>
          </a:xfrm>
          <a:prstGeom prst="roundRect">
            <a:avLst/>
          </a:prstGeom>
          <a:solidFill>
            <a:schemeClr val="accent1">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obtuse angle</a:t>
            </a:r>
          </a:p>
        </p:txBody>
      </p:sp>
      <p:cxnSp>
        <p:nvCxnSpPr>
          <p:cNvPr id="21" name="Straight Connector 20">
            <a:extLst>
              <a:ext uri="{FF2B5EF4-FFF2-40B4-BE49-F238E27FC236}">
                <a16:creationId xmlns:a16="http://schemas.microsoft.com/office/drawing/2014/main" id="{490C5214-A094-4936-8A6B-E71991199914}"/>
              </a:ext>
            </a:extLst>
          </p:cNvPr>
          <p:cNvCxnSpPr>
            <a:cxnSpLocks/>
          </p:cNvCxnSpPr>
          <p:nvPr/>
        </p:nvCxnSpPr>
        <p:spPr>
          <a:xfrm>
            <a:off x="1259151" y="2327564"/>
            <a:ext cx="779909" cy="2062773"/>
          </a:xfrm>
          <a:prstGeom prst="line">
            <a:avLst/>
          </a:prstGeom>
          <a:solidFill>
            <a:schemeClr val="accent1">
              <a:lumMod val="40000"/>
              <a:lumOff val="60000"/>
            </a:schemeClr>
          </a:solidFill>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51CDC3-BAF8-4BD1-A87F-A77BFA010278}"/>
              </a:ext>
            </a:extLst>
          </p:cNvPr>
          <p:cNvCxnSpPr>
            <a:cxnSpLocks/>
          </p:cNvCxnSpPr>
          <p:nvPr/>
        </p:nvCxnSpPr>
        <p:spPr>
          <a:xfrm flipH="1">
            <a:off x="2023822" y="4378219"/>
            <a:ext cx="2194198" cy="0"/>
          </a:xfrm>
          <a:prstGeom prst="line">
            <a:avLst/>
          </a:prstGeom>
          <a:solidFill>
            <a:schemeClr val="accent1">
              <a:lumMod val="40000"/>
              <a:lumOff val="60000"/>
            </a:schemeClr>
          </a:solidFill>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EE1AD239-4393-4C5D-9552-29709EF277F4}"/>
              </a:ext>
            </a:extLst>
          </p:cNvPr>
          <p:cNvSpPr/>
          <p:nvPr/>
        </p:nvSpPr>
        <p:spPr>
          <a:xfrm rot="8094184">
            <a:off x="1719270" y="4002664"/>
            <a:ext cx="744769" cy="613060"/>
          </a:xfrm>
          <a:prstGeom prst="arc">
            <a:avLst>
              <a:gd name="adj1" fmla="val 5996149"/>
              <a:gd name="adj2" fmla="val 14222888"/>
            </a:avLst>
          </a:prstGeom>
          <a:noFill/>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 name="Group 11">
            <a:extLst>
              <a:ext uri="{FF2B5EF4-FFF2-40B4-BE49-F238E27FC236}">
                <a16:creationId xmlns:a16="http://schemas.microsoft.com/office/drawing/2014/main" id="{8EE10B74-7E3E-40BF-ABF9-A3A13E29C3DB}"/>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6D280C60-EA27-49C2-B330-BAA9BCA20B4C}"/>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BFFB2E9A-76BF-448B-8D01-29E50C24A9A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6" name="TextBox 15">
            <a:extLst>
              <a:ext uri="{FF2B5EF4-FFF2-40B4-BE49-F238E27FC236}">
                <a16:creationId xmlns:a16="http://schemas.microsoft.com/office/drawing/2014/main" id="{D8DB858D-293C-4180-89A7-FEA3EDC61DF1}"/>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2600763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3</a:t>
            </a:r>
          </a:p>
          <a:p>
            <a:pPr algn="ctr"/>
            <a:endParaRPr lang="en-GB" sz="2000" b="1" u="sng">
              <a:solidFill>
                <a:schemeClr val="bg2">
                  <a:lumMod val="50000"/>
                </a:schemeClr>
              </a:solidFill>
              <a:latin typeface="Century Gothic" panose="020B0502020202020204" pitchFamily="34" charset="0"/>
            </a:endParaRPr>
          </a:p>
          <a:p>
            <a:pPr lvl="0" algn="ctr" defTabSz="685800">
              <a:defRPr/>
            </a:pPr>
            <a:r>
              <a:rPr lang="en-GB" sz="2000" b="1">
                <a:solidFill>
                  <a:schemeClr val="tx1"/>
                </a:solidFill>
                <a:latin typeface="Century Gothic" panose="020B0502020202020204" pitchFamily="34" charset="0"/>
              </a:rPr>
              <a:t>Match the angle size to the correct label.</a:t>
            </a:r>
          </a:p>
          <a:p>
            <a:pPr algn="ctr"/>
            <a:endParaRPr lang="en-GB" b="1" u="sng">
              <a:solidFill>
                <a:schemeClr val="bg2">
                  <a:lumMod val="50000"/>
                </a:schemeClr>
              </a:solidFill>
              <a:latin typeface="Century Gothic" panose="020B0502020202020204" pitchFamily="34" charset="0"/>
            </a:endParaRPr>
          </a:p>
        </p:txBody>
      </p:sp>
      <p:sp>
        <p:nvSpPr>
          <p:cNvPr id="15" name="Rounded Rectangle 35">
            <a:extLst>
              <a:ext uri="{FF2B5EF4-FFF2-40B4-BE49-F238E27FC236}">
                <a16:creationId xmlns:a16="http://schemas.microsoft.com/office/drawing/2014/main" id="{0B0D4E77-DD9E-4E5D-A44C-E7A45FF30DAB}"/>
              </a:ext>
            </a:extLst>
          </p:cNvPr>
          <p:cNvSpPr/>
          <p:nvPr/>
        </p:nvSpPr>
        <p:spPr>
          <a:xfrm>
            <a:off x="6030567" y="1811291"/>
            <a:ext cx="1892087" cy="1216143"/>
          </a:xfrm>
          <a:prstGeom prst="roundRect">
            <a:avLst/>
          </a:prstGeom>
          <a:solidFill>
            <a:schemeClr val="accent1">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acute angle</a:t>
            </a:r>
          </a:p>
        </p:txBody>
      </p:sp>
      <p:cxnSp>
        <p:nvCxnSpPr>
          <p:cNvPr id="21" name="Straight Connector 20">
            <a:extLst>
              <a:ext uri="{FF2B5EF4-FFF2-40B4-BE49-F238E27FC236}">
                <a16:creationId xmlns:a16="http://schemas.microsoft.com/office/drawing/2014/main" id="{490C5214-A094-4936-8A6B-E71991199914}"/>
              </a:ext>
            </a:extLst>
          </p:cNvPr>
          <p:cNvCxnSpPr>
            <a:cxnSpLocks/>
          </p:cNvCxnSpPr>
          <p:nvPr/>
        </p:nvCxnSpPr>
        <p:spPr>
          <a:xfrm>
            <a:off x="1259151" y="2327564"/>
            <a:ext cx="779909" cy="2062773"/>
          </a:xfrm>
          <a:prstGeom prst="line">
            <a:avLst/>
          </a:prstGeom>
          <a:solidFill>
            <a:schemeClr val="accent1">
              <a:lumMod val="40000"/>
              <a:lumOff val="60000"/>
            </a:schemeClr>
          </a:solidFill>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C51CDC3-BAF8-4BD1-A87F-A77BFA010278}"/>
              </a:ext>
            </a:extLst>
          </p:cNvPr>
          <p:cNvCxnSpPr>
            <a:cxnSpLocks/>
          </p:cNvCxnSpPr>
          <p:nvPr/>
        </p:nvCxnSpPr>
        <p:spPr>
          <a:xfrm flipH="1">
            <a:off x="2023822" y="4378219"/>
            <a:ext cx="2194198" cy="0"/>
          </a:xfrm>
          <a:prstGeom prst="line">
            <a:avLst/>
          </a:prstGeom>
          <a:solidFill>
            <a:schemeClr val="accent1">
              <a:lumMod val="40000"/>
              <a:lumOff val="60000"/>
            </a:schemeClr>
          </a:solidFill>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EE1AD239-4393-4C5D-9552-29709EF277F4}"/>
              </a:ext>
            </a:extLst>
          </p:cNvPr>
          <p:cNvSpPr/>
          <p:nvPr/>
        </p:nvSpPr>
        <p:spPr>
          <a:xfrm rot="8094184">
            <a:off x="1719270" y="4002664"/>
            <a:ext cx="744769" cy="613060"/>
          </a:xfrm>
          <a:prstGeom prst="arc">
            <a:avLst>
              <a:gd name="adj1" fmla="val 5996149"/>
              <a:gd name="adj2" fmla="val 14222888"/>
            </a:avLst>
          </a:prstGeom>
          <a:noFill/>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583B86BA-386F-4B77-9414-5A7225529632}"/>
              </a:ext>
            </a:extLst>
          </p:cNvPr>
          <p:cNvCxnSpPr>
            <a:cxnSpLocks/>
          </p:cNvCxnSpPr>
          <p:nvPr/>
        </p:nvCxnSpPr>
        <p:spPr>
          <a:xfrm flipH="1" flipV="1">
            <a:off x="2179782" y="4147127"/>
            <a:ext cx="3850785" cy="2034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82F6E43-3E72-4694-BA1A-B45863A3BD22}"/>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234DE02D-7247-4E7C-ABDC-383AB443038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4" name="Picture 23" descr="A close up of a sign&#10;&#10;Description generated with high confidence">
              <a:extLst>
                <a:ext uri="{FF2B5EF4-FFF2-40B4-BE49-F238E27FC236}">
                  <a16:creationId xmlns:a16="http://schemas.microsoft.com/office/drawing/2014/main" id="{24DB9018-8264-4A11-B62A-93AE0ED3A4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20" name="Rounded Rectangle 36">
            <a:extLst>
              <a:ext uri="{FF2B5EF4-FFF2-40B4-BE49-F238E27FC236}">
                <a16:creationId xmlns:a16="http://schemas.microsoft.com/office/drawing/2014/main" id="{BC450AAE-F3C7-4B2F-B741-240C25D325FE}"/>
              </a:ext>
            </a:extLst>
          </p:cNvPr>
          <p:cNvSpPr/>
          <p:nvPr/>
        </p:nvSpPr>
        <p:spPr>
          <a:xfrm>
            <a:off x="6030567" y="3742475"/>
            <a:ext cx="1892087" cy="1216143"/>
          </a:xfrm>
          <a:prstGeom prst="roundRect">
            <a:avLst/>
          </a:prstGeom>
          <a:solidFill>
            <a:schemeClr val="accent1">
              <a:lumMod val="40000"/>
              <a:lumOff val="6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obtuse angle</a:t>
            </a:r>
          </a:p>
        </p:txBody>
      </p:sp>
      <p:sp>
        <p:nvSpPr>
          <p:cNvPr id="16" name="TextBox 15">
            <a:extLst>
              <a:ext uri="{FF2B5EF4-FFF2-40B4-BE49-F238E27FC236}">
                <a16:creationId xmlns:a16="http://schemas.microsoft.com/office/drawing/2014/main" id="{119969BA-8BA4-4E00-B817-F0FC7970F62B}"/>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2249927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4</a:t>
            </a:r>
          </a:p>
          <a:p>
            <a:pPr algn="ctr"/>
            <a:endParaRPr lang="en-GB" sz="2000" b="1" u="sng">
              <a:solidFill>
                <a:schemeClr val="bg2">
                  <a:lumMod val="50000"/>
                </a:schemeClr>
              </a:solidFill>
              <a:latin typeface="Century Gothic" panose="020B0502020202020204" pitchFamily="34" charset="0"/>
            </a:endParaRPr>
          </a:p>
          <a:p>
            <a:pPr algn="ctr" defTabSz="685800">
              <a:defRPr/>
            </a:pPr>
            <a:r>
              <a:rPr lang="en-GB" sz="2000" b="1">
                <a:solidFill>
                  <a:schemeClr val="tx1"/>
                </a:solidFill>
                <a:latin typeface="Century Gothic" panose="020B0502020202020204" pitchFamily="34" charset="0"/>
              </a:rPr>
              <a:t>Use the line to draw an acute angle.</a:t>
            </a:r>
          </a:p>
          <a:p>
            <a:pPr lvl="0" algn="ctr" defTabSz="685800">
              <a:defRPr/>
            </a:pPr>
            <a:endParaRPr lang="en-GB" b="1">
              <a:solidFill>
                <a:schemeClr val="tx1"/>
              </a:solidFill>
              <a:latin typeface="Century Gothic" panose="020B0502020202020204" pitchFamily="34" charset="0"/>
            </a:endParaRPr>
          </a:p>
          <a:p>
            <a:pPr algn="ctr"/>
            <a:endParaRPr lang="en-GB" sz="1600" b="1" u="sng">
              <a:solidFill>
                <a:schemeClr val="bg2">
                  <a:lumMod val="50000"/>
                </a:schemeClr>
              </a:solidFill>
              <a:latin typeface="Century Gothic" panose="020B0502020202020204" pitchFamily="34" charset="0"/>
            </a:endParaRPr>
          </a:p>
        </p:txBody>
      </p:sp>
      <p:cxnSp>
        <p:nvCxnSpPr>
          <p:cNvPr id="13" name="Straight Connector 12">
            <a:extLst>
              <a:ext uri="{FF2B5EF4-FFF2-40B4-BE49-F238E27FC236}">
                <a16:creationId xmlns:a16="http://schemas.microsoft.com/office/drawing/2014/main" id="{1493CCBE-DFA9-4282-9B58-342AC1A53E7E}"/>
              </a:ext>
            </a:extLst>
          </p:cNvPr>
          <p:cNvCxnSpPr>
            <a:cxnSpLocks/>
          </p:cNvCxnSpPr>
          <p:nvPr/>
        </p:nvCxnSpPr>
        <p:spPr>
          <a:xfrm flipV="1">
            <a:off x="3999345" y="1708728"/>
            <a:ext cx="2567710" cy="224443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C312DC8-11BC-48C1-84C9-64B221299167}"/>
              </a:ext>
            </a:extLst>
          </p:cNvPr>
          <p:cNvGrpSpPr/>
          <p:nvPr/>
        </p:nvGrpSpPr>
        <p:grpSpPr>
          <a:xfrm>
            <a:off x="59531" y="6454317"/>
            <a:ext cx="1238534" cy="403683"/>
            <a:chOff x="68077" y="6454317"/>
            <a:chExt cx="1238534" cy="403683"/>
          </a:xfrm>
        </p:grpSpPr>
        <p:sp>
          <p:nvSpPr>
            <p:cNvPr id="10" name="TextBox 9">
              <a:extLst>
                <a:ext uri="{FF2B5EF4-FFF2-40B4-BE49-F238E27FC236}">
                  <a16:creationId xmlns:a16="http://schemas.microsoft.com/office/drawing/2014/main" id="{6D47F548-F920-49BC-AB13-83B58523E76D}"/>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1" name="Picture 10" descr="A close up of a sign&#10;&#10;Description generated with high confidence">
              <a:extLst>
                <a:ext uri="{FF2B5EF4-FFF2-40B4-BE49-F238E27FC236}">
                  <a16:creationId xmlns:a16="http://schemas.microsoft.com/office/drawing/2014/main" id="{49BA71F5-926F-488D-A90A-1E8FE95E48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2" name="TextBox 11">
            <a:extLst>
              <a:ext uri="{FF2B5EF4-FFF2-40B4-BE49-F238E27FC236}">
                <a16:creationId xmlns:a16="http://schemas.microsoft.com/office/drawing/2014/main" id="{63E4C663-2CAE-4637-B8D5-76D62F901655}"/>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1954809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4</a:t>
            </a:r>
          </a:p>
          <a:p>
            <a:pPr algn="ctr"/>
            <a:endParaRPr lang="en-GB" sz="2000" u="sng">
              <a:solidFill>
                <a:schemeClr val="bg2">
                  <a:lumMod val="50000"/>
                </a:schemeClr>
              </a:solidFill>
              <a:latin typeface="Century Gothic" panose="020B0502020202020204" pitchFamily="34" charset="0"/>
            </a:endParaRPr>
          </a:p>
          <a:p>
            <a:pPr algn="ctr" defTabSz="685800">
              <a:defRPr/>
            </a:pPr>
            <a:r>
              <a:rPr lang="en-GB" sz="2000" b="1">
                <a:solidFill>
                  <a:schemeClr val="tx1"/>
                </a:solidFill>
                <a:latin typeface="Century Gothic" panose="020B0502020202020204" pitchFamily="34" charset="0"/>
              </a:rPr>
              <a:t>Use the line to draw an acute angle.</a:t>
            </a:r>
          </a:p>
          <a:p>
            <a:pPr lvl="0" algn="ctr" defTabSz="685800">
              <a:defRPr/>
            </a:pPr>
            <a:endParaRPr lang="en-GB" sz="2000">
              <a:solidFill>
                <a:schemeClr val="tx1"/>
              </a:solidFill>
              <a:latin typeface="SassoonCRInfantMedium" panose="02000603020000020003" pitchFamily="2" charset="0"/>
            </a:endParaRPr>
          </a:p>
          <a:p>
            <a:pPr algn="ctr"/>
            <a:endParaRPr lang="en-GB" sz="2000" u="sng">
              <a:solidFill>
                <a:schemeClr val="bg2">
                  <a:lumMod val="50000"/>
                </a:schemeClr>
              </a:solidFill>
              <a:latin typeface="SassoonCRInfantMedium" panose="02000603020000020003" pitchFamily="2" charset="0"/>
            </a:endParaRPr>
          </a:p>
        </p:txBody>
      </p:sp>
      <p:sp>
        <p:nvSpPr>
          <p:cNvPr id="14" name="Arc 13">
            <a:extLst>
              <a:ext uri="{FF2B5EF4-FFF2-40B4-BE49-F238E27FC236}">
                <a16:creationId xmlns:a16="http://schemas.microsoft.com/office/drawing/2014/main" id="{D9014F46-06B8-40F0-A53B-68FD18B21268}"/>
              </a:ext>
            </a:extLst>
          </p:cNvPr>
          <p:cNvSpPr/>
          <p:nvPr/>
        </p:nvSpPr>
        <p:spPr>
          <a:xfrm rot="8094184">
            <a:off x="4018393" y="2920840"/>
            <a:ext cx="744769" cy="891788"/>
          </a:xfrm>
          <a:prstGeom prst="arc">
            <a:avLst>
              <a:gd name="adj1" fmla="val 6366590"/>
              <a:gd name="adj2" fmla="val 1272602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1493CCBE-DFA9-4282-9B58-342AC1A53E7E}"/>
              </a:ext>
            </a:extLst>
          </p:cNvPr>
          <p:cNvCxnSpPr>
            <a:cxnSpLocks/>
          </p:cNvCxnSpPr>
          <p:nvPr/>
        </p:nvCxnSpPr>
        <p:spPr>
          <a:xfrm flipV="1">
            <a:off x="3999345" y="1708728"/>
            <a:ext cx="2567710" cy="2244436"/>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651D677-41F7-4705-B4FD-05373972B1D8}"/>
              </a:ext>
            </a:extLst>
          </p:cNvPr>
          <p:cNvCxnSpPr>
            <a:cxnSpLocks/>
          </p:cNvCxnSpPr>
          <p:nvPr/>
        </p:nvCxnSpPr>
        <p:spPr>
          <a:xfrm flipV="1">
            <a:off x="3992880" y="1517904"/>
            <a:ext cx="475488" cy="244830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C5842652-09D2-4910-A88F-C626AE9A7510}"/>
              </a:ext>
            </a:extLst>
          </p:cNvPr>
          <p:cNvGrpSpPr/>
          <p:nvPr/>
        </p:nvGrpSpPr>
        <p:grpSpPr>
          <a:xfrm>
            <a:off x="59531" y="6454317"/>
            <a:ext cx="1238534" cy="403683"/>
            <a:chOff x="68077" y="6454317"/>
            <a:chExt cx="1238534" cy="403683"/>
          </a:xfrm>
        </p:grpSpPr>
        <p:sp>
          <p:nvSpPr>
            <p:cNvPr id="23" name="TextBox 22">
              <a:extLst>
                <a:ext uri="{FF2B5EF4-FFF2-40B4-BE49-F238E27FC236}">
                  <a16:creationId xmlns:a16="http://schemas.microsoft.com/office/drawing/2014/main" id="{39E273F6-D886-43A5-9552-0ED2B03C414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4" name="Picture 23" descr="A close up of a sign&#10;&#10;Description generated with high confidence">
              <a:extLst>
                <a:ext uri="{FF2B5EF4-FFF2-40B4-BE49-F238E27FC236}">
                  <a16:creationId xmlns:a16="http://schemas.microsoft.com/office/drawing/2014/main" id="{B1C03E18-F8B9-4E58-8B08-B548C0A1FA5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0" name="TextBox 9">
            <a:extLst>
              <a:ext uri="{FF2B5EF4-FFF2-40B4-BE49-F238E27FC236}">
                <a16:creationId xmlns:a16="http://schemas.microsoft.com/office/drawing/2014/main" id="{701E4246-3B4A-4CAC-BC23-3186BA3E7B80}"/>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445308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9" name="Picture 38">
            <a:extLst>
              <a:ext uri="{FF2B5EF4-FFF2-40B4-BE49-F238E27FC236}">
                <a16:creationId xmlns:a16="http://schemas.microsoft.com/office/drawing/2014/main" id="{6CEA8D1B-06C4-42D5-A259-A1C094D5A339}"/>
              </a:ext>
            </a:extLst>
          </p:cNvPr>
          <p:cNvPicPr>
            <a:picLocks noChangeAspect="1"/>
          </p:cNvPicPr>
          <p:nvPr/>
        </p:nvPicPr>
        <p:blipFill>
          <a:blip r:embed="rId4"/>
          <a:stretch>
            <a:fillRect/>
          </a:stretch>
        </p:blipFill>
        <p:spPr>
          <a:xfrm>
            <a:off x="115438" y="141338"/>
            <a:ext cx="8913124" cy="6322100"/>
          </a:xfrm>
          <a:prstGeom prst="rect">
            <a:avLst/>
          </a:prstGeom>
        </p:spPr>
      </p:pic>
      <p:sp>
        <p:nvSpPr>
          <p:cNvPr id="40" name="TextBox 39">
            <a:extLst>
              <a:ext uri="{FF2B5EF4-FFF2-40B4-BE49-F238E27FC236}">
                <a16:creationId xmlns:a16="http://schemas.microsoft.com/office/drawing/2014/main" id="{EC2A72A0-3A09-4444-9AAA-3B2FD655435C}"/>
              </a:ext>
            </a:extLst>
          </p:cNvPr>
          <p:cNvSpPr txBox="1"/>
          <p:nvPr/>
        </p:nvSpPr>
        <p:spPr>
          <a:xfrm>
            <a:off x="3554171" y="1886265"/>
            <a:ext cx="405880"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1" name="TextBox 40">
            <a:extLst>
              <a:ext uri="{FF2B5EF4-FFF2-40B4-BE49-F238E27FC236}">
                <a16:creationId xmlns:a16="http://schemas.microsoft.com/office/drawing/2014/main" id="{E6E2B967-C3EB-4F54-90EF-B0003DAE4F83}"/>
              </a:ext>
            </a:extLst>
          </p:cNvPr>
          <p:cNvSpPr txBox="1"/>
          <p:nvPr/>
        </p:nvSpPr>
        <p:spPr>
          <a:xfrm>
            <a:off x="6403117" y="1902260"/>
            <a:ext cx="457176"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42" name="TextBox 41">
            <a:extLst>
              <a:ext uri="{FF2B5EF4-FFF2-40B4-BE49-F238E27FC236}">
                <a16:creationId xmlns:a16="http://schemas.microsoft.com/office/drawing/2014/main" id="{DE5C39A0-65F1-4CAE-B0F4-2E45348E879B}"/>
              </a:ext>
            </a:extLst>
          </p:cNvPr>
          <p:cNvSpPr txBox="1"/>
          <p:nvPr/>
        </p:nvSpPr>
        <p:spPr>
          <a:xfrm>
            <a:off x="665151" y="1886265"/>
            <a:ext cx="445956"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43" name="Rectangle 42">
            <a:extLst>
              <a:ext uri="{FF2B5EF4-FFF2-40B4-BE49-F238E27FC236}">
                <a16:creationId xmlns:a16="http://schemas.microsoft.com/office/drawing/2014/main" id="{13FB6D26-AAD0-4E2B-B3BF-DE2BB8BD04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each image with the name of the angle.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r>
              <a:rPr lang="en-GB" sz="2000" b="1" dirty="0">
                <a:solidFill>
                  <a:schemeClr val="bg2">
                    <a:lumMod val="50000"/>
                  </a:schemeClr>
                </a:solidFill>
                <a:latin typeface="Century Gothic" panose="020B0502020202020204" pitchFamily="34" charset="0"/>
              </a:rPr>
              <a:t>         </a:t>
            </a:r>
          </a:p>
        </p:txBody>
      </p:sp>
      <p:sp>
        <p:nvSpPr>
          <p:cNvPr id="11" name="TextBox 10">
            <a:extLst>
              <a:ext uri="{FF2B5EF4-FFF2-40B4-BE49-F238E27FC236}">
                <a16:creationId xmlns:a16="http://schemas.microsoft.com/office/drawing/2014/main" id="{8E552BE8-5119-4713-95BE-145888C3B0EE}"/>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450978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39" name="Picture 38">
            <a:extLst>
              <a:ext uri="{FF2B5EF4-FFF2-40B4-BE49-F238E27FC236}">
                <a16:creationId xmlns:a16="http://schemas.microsoft.com/office/drawing/2014/main" id="{6CEA8D1B-06C4-42D5-A259-A1C094D5A339}"/>
              </a:ext>
            </a:extLst>
          </p:cNvPr>
          <p:cNvPicPr>
            <a:picLocks noChangeAspect="1"/>
          </p:cNvPicPr>
          <p:nvPr/>
        </p:nvPicPr>
        <p:blipFill>
          <a:blip r:embed="rId4"/>
          <a:stretch>
            <a:fillRect/>
          </a:stretch>
        </p:blipFill>
        <p:spPr>
          <a:xfrm>
            <a:off x="115438" y="141338"/>
            <a:ext cx="8913124" cy="6322100"/>
          </a:xfrm>
          <a:prstGeom prst="rect">
            <a:avLst/>
          </a:prstGeom>
        </p:spPr>
      </p:pic>
      <p:sp>
        <p:nvSpPr>
          <p:cNvPr id="40" name="TextBox 39">
            <a:extLst>
              <a:ext uri="{FF2B5EF4-FFF2-40B4-BE49-F238E27FC236}">
                <a16:creationId xmlns:a16="http://schemas.microsoft.com/office/drawing/2014/main" id="{EC2A72A0-3A09-4444-9AAA-3B2FD655435C}"/>
              </a:ext>
            </a:extLst>
          </p:cNvPr>
          <p:cNvSpPr txBox="1"/>
          <p:nvPr/>
        </p:nvSpPr>
        <p:spPr>
          <a:xfrm>
            <a:off x="3554171" y="1886265"/>
            <a:ext cx="405880" cy="400110"/>
          </a:xfrm>
          <a:prstGeom prst="rect">
            <a:avLst/>
          </a:prstGeom>
          <a:noFill/>
        </p:spPr>
        <p:txBody>
          <a:bodyPr wrap="none" rtlCol="0">
            <a:spAutoFit/>
          </a:bodyPr>
          <a:lstStyle/>
          <a:p>
            <a:r>
              <a:rPr lang="en-GB" sz="2000" b="1" dirty="0">
                <a:latin typeface="Century Gothic" panose="020B0502020202020204" pitchFamily="34" charset="0"/>
              </a:rPr>
              <a:t>B.</a:t>
            </a:r>
          </a:p>
        </p:txBody>
      </p:sp>
      <p:sp>
        <p:nvSpPr>
          <p:cNvPr id="41" name="TextBox 40">
            <a:extLst>
              <a:ext uri="{FF2B5EF4-FFF2-40B4-BE49-F238E27FC236}">
                <a16:creationId xmlns:a16="http://schemas.microsoft.com/office/drawing/2014/main" id="{E6E2B967-C3EB-4F54-90EF-B0003DAE4F83}"/>
              </a:ext>
            </a:extLst>
          </p:cNvPr>
          <p:cNvSpPr txBox="1"/>
          <p:nvPr/>
        </p:nvSpPr>
        <p:spPr>
          <a:xfrm>
            <a:off x="6403117" y="1902260"/>
            <a:ext cx="457176" cy="400110"/>
          </a:xfrm>
          <a:prstGeom prst="rect">
            <a:avLst/>
          </a:prstGeom>
          <a:noFill/>
        </p:spPr>
        <p:txBody>
          <a:bodyPr wrap="none" rtlCol="0">
            <a:spAutoFit/>
          </a:bodyPr>
          <a:lstStyle/>
          <a:p>
            <a:r>
              <a:rPr lang="en-GB" sz="2000" b="1" dirty="0">
                <a:latin typeface="Century Gothic" panose="020B0502020202020204" pitchFamily="34" charset="0"/>
              </a:rPr>
              <a:t>C.</a:t>
            </a:r>
          </a:p>
        </p:txBody>
      </p:sp>
      <p:sp>
        <p:nvSpPr>
          <p:cNvPr id="42" name="TextBox 41">
            <a:extLst>
              <a:ext uri="{FF2B5EF4-FFF2-40B4-BE49-F238E27FC236}">
                <a16:creationId xmlns:a16="http://schemas.microsoft.com/office/drawing/2014/main" id="{DE5C39A0-65F1-4CAE-B0F4-2E45348E879B}"/>
              </a:ext>
            </a:extLst>
          </p:cNvPr>
          <p:cNvSpPr txBox="1"/>
          <p:nvPr/>
        </p:nvSpPr>
        <p:spPr>
          <a:xfrm>
            <a:off x="665151" y="1886265"/>
            <a:ext cx="445956" cy="400110"/>
          </a:xfrm>
          <a:prstGeom prst="rect">
            <a:avLst/>
          </a:prstGeom>
          <a:noFill/>
        </p:spPr>
        <p:txBody>
          <a:bodyPr wrap="none" rtlCol="0">
            <a:spAutoFit/>
          </a:bodyPr>
          <a:lstStyle/>
          <a:p>
            <a:r>
              <a:rPr lang="en-GB" sz="2000" b="1" dirty="0">
                <a:latin typeface="Century Gothic" panose="020B0502020202020204" pitchFamily="34" charset="0"/>
              </a:rPr>
              <a:t>A.</a:t>
            </a:r>
          </a:p>
        </p:txBody>
      </p:sp>
      <p:sp>
        <p:nvSpPr>
          <p:cNvPr id="43" name="Rectangle 42">
            <a:extLst>
              <a:ext uri="{FF2B5EF4-FFF2-40B4-BE49-F238E27FC236}">
                <a16:creationId xmlns:a16="http://schemas.microsoft.com/office/drawing/2014/main" id="{13FB6D26-AAD0-4E2B-B3BF-DE2BB8BD04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1</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Label each image with the name of the angle.</a:t>
            </a: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a:r>
              <a:rPr lang="en-GB" sz="2000" b="1" dirty="0">
                <a:solidFill>
                  <a:schemeClr val="bg2">
                    <a:lumMod val="50000"/>
                  </a:schemeClr>
                </a:solidFill>
                <a:latin typeface="Century Gothic" panose="020B0502020202020204" pitchFamily="34" charset="0"/>
              </a:rPr>
              <a:t>         </a:t>
            </a:r>
          </a:p>
        </p:txBody>
      </p:sp>
      <p:grpSp>
        <p:nvGrpSpPr>
          <p:cNvPr id="11" name="Group 10">
            <a:extLst>
              <a:ext uri="{FF2B5EF4-FFF2-40B4-BE49-F238E27FC236}">
                <a16:creationId xmlns:a16="http://schemas.microsoft.com/office/drawing/2014/main" id="{34680DF6-A53E-4588-974B-04101329D562}"/>
              </a:ext>
            </a:extLst>
          </p:cNvPr>
          <p:cNvGrpSpPr/>
          <p:nvPr/>
        </p:nvGrpSpPr>
        <p:grpSpPr>
          <a:xfrm>
            <a:off x="992197" y="4706437"/>
            <a:ext cx="7398838" cy="400110"/>
            <a:chOff x="992197" y="4706437"/>
            <a:chExt cx="7398838" cy="400110"/>
          </a:xfrm>
        </p:grpSpPr>
        <p:sp>
          <p:nvSpPr>
            <p:cNvPr id="12" name="Rectangle 11">
              <a:extLst>
                <a:ext uri="{FF2B5EF4-FFF2-40B4-BE49-F238E27FC236}">
                  <a16:creationId xmlns:a16="http://schemas.microsoft.com/office/drawing/2014/main" id="{76D1A3E7-D18A-4EB3-AE76-F7019CFC8249}"/>
                </a:ext>
              </a:extLst>
            </p:cNvPr>
            <p:cNvSpPr/>
            <p:nvPr/>
          </p:nvSpPr>
          <p:spPr>
            <a:xfrm flipH="1">
              <a:off x="992197" y="4706437"/>
              <a:ext cx="1785955"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Reflex angle</a:t>
              </a:r>
              <a:endParaRPr lang="en-GB" sz="2000" b="1" dirty="0">
                <a:latin typeface="Century Gothic" panose="020B0502020202020204" pitchFamily="34" charset="0"/>
              </a:endParaRPr>
            </a:p>
          </p:txBody>
        </p:sp>
        <p:sp>
          <p:nvSpPr>
            <p:cNvPr id="13" name="Rectangle 12">
              <a:extLst>
                <a:ext uri="{FF2B5EF4-FFF2-40B4-BE49-F238E27FC236}">
                  <a16:creationId xmlns:a16="http://schemas.microsoft.com/office/drawing/2014/main" id="{AC9E567C-124F-4578-ABC2-26518C8E891E}"/>
                </a:ext>
              </a:extLst>
            </p:cNvPr>
            <p:cNvSpPr/>
            <p:nvPr/>
          </p:nvSpPr>
          <p:spPr>
            <a:xfrm flipH="1">
              <a:off x="3620043" y="4706692"/>
              <a:ext cx="1964551" cy="39960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Obtuse angle</a:t>
              </a:r>
              <a:endParaRPr lang="en-GB" sz="2000" b="1" dirty="0">
                <a:latin typeface="Century Gothic" panose="020B0502020202020204" pitchFamily="34" charset="0"/>
              </a:endParaRPr>
            </a:p>
          </p:txBody>
        </p:sp>
        <p:sp>
          <p:nvSpPr>
            <p:cNvPr id="14" name="Rectangle 13">
              <a:extLst>
                <a:ext uri="{FF2B5EF4-FFF2-40B4-BE49-F238E27FC236}">
                  <a16:creationId xmlns:a16="http://schemas.microsoft.com/office/drawing/2014/main" id="{FF5B732F-46A5-434B-8D16-863037C4A453}"/>
                </a:ext>
              </a:extLst>
            </p:cNvPr>
            <p:cNvSpPr/>
            <p:nvPr/>
          </p:nvSpPr>
          <p:spPr>
            <a:xfrm flipH="1">
              <a:off x="6426484" y="4706437"/>
              <a:ext cx="1964551" cy="400110"/>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Acute angle</a:t>
              </a:r>
              <a:endParaRPr lang="en-GB" sz="2000" b="1" dirty="0">
                <a:latin typeface="Century Gothic" panose="020B0502020202020204" pitchFamily="34" charset="0"/>
              </a:endParaRPr>
            </a:p>
          </p:txBody>
        </p:sp>
      </p:grpSp>
      <p:sp>
        <p:nvSpPr>
          <p:cNvPr id="15" name="TextBox 14">
            <a:extLst>
              <a:ext uri="{FF2B5EF4-FFF2-40B4-BE49-F238E27FC236}">
                <a16:creationId xmlns:a16="http://schemas.microsoft.com/office/drawing/2014/main" id="{57DAAC04-97EC-4AE7-BB0D-0045FB054B6B}"/>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6455055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865A59B9-0A58-4816-826E-77D669AA9F2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Rectangle 14">
            <a:extLst>
              <a:ext uri="{FF2B5EF4-FFF2-40B4-BE49-F238E27FC236}">
                <a16:creationId xmlns:a16="http://schemas.microsoft.com/office/drawing/2014/main" id="{EA666C38-FF03-415C-A3D0-D3265558F2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at the time on the clock. Draw where the minute hand will be after a 180° turn clockwise.</a:t>
            </a:r>
            <a:endParaRPr lang="en-GB" sz="2000" b="1" u="sng"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FB0EEDEE-0E88-41DA-8368-26CD0C9413EA}"/>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067369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4" name="Picture 13">
            <a:extLst>
              <a:ext uri="{FF2B5EF4-FFF2-40B4-BE49-F238E27FC236}">
                <a16:creationId xmlns:a16="http://schemas.microsoft.com/office/drawing/2014/main" id="{865A59B9-0A58-4816-826E-77D669AA9F20}"/>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5" name="Rectangle 14">
            <a:extLst>
              <a:ext uri="{FF2B5EF4-FFF2-40B4-BE49-F238E27FC236}">
                <a16:creationId xmlns:a16="http://schemas.microsoft.com/office/drawing/2014/main" id="{EA666C38-FF03-415C-A3D0-D3265558F2D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Look at the time on the clock. Draw where the minute hand will be after a 180° turn clockwise.</a:t>
            </a:r>
            <a:endParaRPr lang="en-GB" sz="2000" b="1" u="sng" dirty="0">
              <a:solidFill>
                <a:schemeClr val="tx1"/>
              </a:solidFill>
              <a:latin typeface="Century Gothic" panose="020B0502020202020204" pitchFamily="34" charset="0"/>
            </a:endParaRPr>
          </a:p>
        </p:txBody>
      </p:sp>
      <p:cxnSp>
        <p:nvCxnSpPr>
          <p:cNvPr id="9" name="Straight Arrow Connector 8">
            <a:extLst>
              <a:ext uri="{FF2B5EF4-FFF2-40B4-BE49-F238E27FC236}">
                <a16:creationId xmlns:a16="http://schemas.microsoft.com/office/drawing/2014/main" id="{B5446EA7-6C9F-44C6-BBBC-B7DFFD2AEC8E}"/>
              </a:ext>
            </a:extLst>
          </p:cNvPr>
          <p:cNvCxnSpPr>
            <a:cxnSpLocks/>
          </p:cNvCxnSpPr>
          <p:nvPr/>
        </p:nvCxnSpPr>
        <p:spPr>
          <a:xfrm flipH="1">
            <a:off x="5803900" y="3286038"/>
            <a:ext cx="520046" cy="9163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C6AF47B-CF81-4B1F-9D7C-8B3A0025E597}"/>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2335040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degrees will I move through if I turn from SE to N anti-clockwise?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F3237C06-24F1-411A-B4BD-FB6DEC15B4B8}"/>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2253716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Y4/5 – Summer Block 4 – Shape</a:t>
            </a:r>
          </a:p>
          <a:p>
            <a:pPr lvl="0" algn="ctr"/>
            <a:r>
              <a:rPr lang="en-GB" sz="1600" b="1" dirty="0">
                <a:solidFill>
                  <a:schemeClr val="bg2">
                    <a:lumMod val="50000"/>
                  </a:schemeClr>
                </a:solidFill>
                <a:latin typeface="Century Gothic" panose="020B0502020202020204" pitchFamily="34" charset="0"/>
              </a:rPr>
              <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a:t>
            </a:r>
          </a:p>
          <a:p>
            <a:pPr lvl="0" algn="ctr"/>
            <a:endParaRPr lang="en-GB" sz="4800" b="1" dirty="0">
              <a:solidFill>
                <a:schemeClr val="bg2">
                  <a:lumMod val="25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Year 4: Identify Angles</a:t>
            </a:r>
          </a:p>
          <a:p>
            <a:pPr lvl="0" algn="ctr"/>
            <a:r>
              <a:rPr lang="en-GB" sz="4800" b="1" dirty="0">
                <a:solidFill>
                  <a:schemeClr val="bg2">
                    <a:lumMod val="25000"/>
                  </a:schemeClr>
                </a:solidFill>
                <a:latin typeface="Century Gothic" panose="020B0502020202020204" pitchFamily="34" charset="0"/>
              </a:rPr>
              <a:t>Year 5: Measuring Angles in Degrees</a:t>
            </a:r>
          </a:p>
        </p:txBody>
      </p:sp>
      <p:grpSp>
        <p:nvGrpSpPr>
          <p:cNvPr id="7" name="Group 6">
            <a:extLst>
              <a:ext uri="{FF2B5EF4-FFF2-40B4-BE49-F238E27FC236}">
                <a16:creationId xmlns:a16="http://schemas.microsoft.com/office/drawing/2014/main" id="{B58FB674-DDE6-44EC-B255-7DF481FBDC8A}"/>
              </a:ext>
            </a:extLst>
          </p:cNvPr>
          <p:cNvGrpSpPr/>
          <p:nvPr/>
        </p:nvGrpSpPr>
        <p:grpSpPr>
          <a:xfrm>
            <a:off x="59531" y="6454317"/>
            <a:ext cx="1238534" cy="403683"/>
            <a:chOff x="68077" y="6454317"/>
            <a:chExt cx="1238534" cy="403683"/>
          </a:xfrm>
        </p:grpSpPr>
        <p:sp>
          <p:nvSpPr>
            <p:cNvPr id="9" name="TextBox 8">
              <a:extLst>
                <a:ext uri="{FF2B5EF4-FFF2-40B4-BE49-F238E27FC236}">
                  <a16:creationId xmlns:a16="http://schemas.microsoft.com/office/drawing/2014/main" id="{E28A36F1-BE58-44CC-985E-DC76A8D7E6E7}"/>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0" name="Picture 9" descr="A close up of a sign&#10;&#10;Description generated with high confidence">
              <a:extLst>
                <a:ext uri="{FF2B5EF4-FFF2-40B4-BE49-F238E27FC236}">
                  <a16:creationId xmlns:a16="http://schemas.microsoft.com/office/drawing/2014/main" id="{FEEAC62E-F07A-4569-89B6-9E12C42935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How many degrees will I move through if I turn from SE to N anti-clockwise?</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135°</a:t>
            </a:r>
          </a:p>
          <a:p>
            <a:pPr algn="ctr"/>
            <a:endParaRPr lang="en-GB" sz="2000" b="1"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9" name="Partial Circle 8">
            <a:extLst>
              <a:ext uri="{FF2B5EF4-FFF2-40B4-BE49-F238E27FC236}">
                <a16:creationId xmlns:a16="http://schemas.microsoft.com/office/drawing/2014/main" id="{8E843719-A8B5-408C-A648-8D55E4E5F836}"/>
              </a:ext>
            </a:extLst>
          </p:cNvPr>
          <p:cNvSpPr/>
          <p:nvPr/>
        </p:nvSpPr>
        <p:spPr>
          <a:xfrm rot="2978593">
            <a:off x="4381446" y="3212773"/>
            <a:ext cx="496490" cy="533639"/>
          </a:xfrm>
          <a:prstGeom prst="pie">
            <a:avLst>
              <a:gd name="adj1" fmla="val 13496621"/>
              <a:gd name="adj2" fmla="val 21050401"/>
            </a:avLst>
          </a:prstGeom>
          <a:solidFill>
            <a:srgbClr val="FF0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0" name="Straight Connector 9">
            <a:extLst>
              <a:ext uri="{FF2B5EF4-FFF2-40B4-BE49-F238E27FC236}">
                <a16:creationId xmlns:a16="http://schemas.microsoft.com/office/drawing/2014/main" id="{6FEAF471-A0A9-4D34-BAE2-5CD34E49DBC6}"/>
              </a:ext>
            </a:extLst>
          </p:cNvPr>
          <p:cNvCxnSpPr>
            <a:cxnSpLocks/>
          </p:cNvCxnSpPr>
          <p:nvPr/>
        </p:nvCxnSpPr>
        <p:spPr>
          <a:xfrm>
            <a:off x="4622072" y="3467657"/>
            <a:ext cx="638034" cy="55855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5DE99C-C727-4FEA-A8D8-0E602769C1C4}"/>
              </a:ext>
            </a:extLst>
          </p:cNvPr>
          <p:cNvCxnSpPr>
            <a:cxnSpLocks/>
          </p:cNvCxnSpPr>
          <p:nvPr/>
        </p:nvCxnSpPr>
        <p:spPr>
          <a:xfrm>
            <a:off x="4642392" y="2412559"/>
            <a:ext cx="1" cy="10550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9CA6DE4-B15C-45A6-857B-D0AE6196795E}"/>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60152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US" sz="2000" b="1" u="sng" dirty="0">
              <a:solidFill>
                <a:srgbClr val="E7E6E6">
                  <a:lumMod val="50000"/>
                </a:srgbClr>
              </a:solidFill>
              <a:latin typeface="Century Gothic" panose="020B0502020202020204" pitchFamily="34" charset="0"/>
            </a:endParaRPr>
          </a:p>
          <a:p>
            <a:pPr lvl="0" algn="ctr"/>
            <a:r>
              <a:rPr lang="en-GB" sz="2000" b="1" dirty="0">
                <a:solidFill>
                  <a:prstClr val="black"/>
                </a:solidFill>
                <a:latin typeface="Century Gothic" panose="020B0502020202020204" pitchFamily="34" charset="0"/>
              </a:rPr>
              <a:t>How many       turns are equal to 270</a:t>
            </a:r>
            <a:r>
              <a:rPr lang="en-GB" sz="2000" b="1" dirty="0">
                <a:solidFill>
                  <a:prstClr val="black"/>
                </a:solidFill>
                <a:latin typeface="Century Gothic" panose="020B0502020202020204" pitchFamily="34" charset="0"/>
                <a:ea typeface="Ebrima" panose="02000000000000000000" pitchFamily="2" charset="0"/>
                <a:cs typeface="Ebrima" panose="02000000000000000000" pitchFamily="2" charset="0"/>
              </a:rPr>
              <a:t>°</a:t>
            </a:r>
            <a:r>
              <a:rPr lang="en-GB" sz="2000" b="1" dirty="0">
                <a:solidFill>
                  <a:prstClr val="black"/>
                </a:solidFill>
                <a:latin typeface="Century Gothic" panose="020B0502020202020204" pitchFamily="34" charset="0"/>
              </a:rPr>
              <a:t>?</a:t>
            </a:r>
            <a:endParaRPr lang="en-GB"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A7361A70-62EA-4D22-9766-56B52AB6ABC9}"/>
              </a:ext>
            </a:extLst>
          </p:cNvPr>
          <p:cNvGraphicFramePr>
            <a:graphicFrameLocks noGrp="1"/>
          </p:cNvGraphicFramePr>
          <p:nvPr>
            <p:extLst/>
          </p:nvPr>
        </p:nvGraphicFramePr>
        <p:xfrm>
          <a:off x="3558791" y="634898"/>
          <a:ext cx="432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224148059"/>
                    </a:ext>
                  </a:extLst>
                </a:gridCol>
              </a:tblGrid>
              <a:tr h="432000">
                <a:tc>
                  <a:txBody>
                    <a:bodyPr/>
                    <a:lstStyle/>
                    <a:p>
                      <a:pPr algn="ctr"/>
                      <a:r>
                        <a:rPr lang="en-GB" sz="20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32000">
                <a:tc>
                  <a:txBody>
                    <a:bodyPr/>
                    <a:lstStyle/>
                    <a:p>
                      <a:pPr algn="ctr"/>
                      <a:r>
                        <a:rPr lang="en-GB" sz="20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10" name="TextBox 9">
            <a:extLst>
              <a:ext uri="{FF2B5EF4-FFF2-40B4-BE49-F238E27FC236}">
                <a16:creationId xmlns:a16="http://schemas.microsoft.com/office/drawing/2014/main" id="{D0B5302E-3896-4D02-ACCA-69D93A5FBBEF}"/>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7648036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3" name="Picture 12">
            <a:extLst>
              <a:ext uri="{FF2B5EF4-FFF2-40B4-BE49-F238E27FC236}">
                <a16:creationId xmlns:a16="http://schemas.microsoft.com/office/drawing/2014/main" id="{2C1CA538-DA9C-460A-8052-7D302FB1B1BA}"/>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4" name="Rectangle 13">
            <a:extLst>
              <a:ext uri="{FF2B5EF4-FFF2-40B4-BE49-F238E27FC236}">
                <a16:creationId xmlns:a16="http://schemas.microsoft.com/office/drawing/2014/main" id="{682CDDBD-3705-459A-A20C-D8CC613CAEF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Varied Fluency 4</a:t>
            </a:r>
          </a:p>
          <a:p>
            <a:pPr lvl="0" algn="ctr"/>
            <a:endParaRPr lang="en-US" sz="2000" b="1" u="sng" dirty="0">
              <a:solidFill>
                <a:srgbClr val="E7E6E6">
                  <a:lumMod val="50000"/>
                </a:srgbClr>
              </a:solidFill>
              <a:latin typeface="Century Gothic" panose="020B0502020202020204" pitchFamily="34" charset="0"/>
            </a:endParaRPr>
          </a:p>
          <a:p>
            <a:pPr algn="ctr"/>
            <a:r>
              <a:rPr lang="en-GB" sz="2000" b="1" dirty="0">
                <a:solidFill>
                  <a:prstClr val="black"/>
                </a:solidFill>
                <a:latin typeface="Century Gothic" panose="020B0502020202020204" pitchFamily="34" charset="0"/>
              </a:rPr>
              <a:t>How many       turns are equal to </a:t>
            </a:r>
            <a:r>
              <a:rPr lang="en-GB" sz="2000" b="1" dirty="0">
                <a:solidFill>
                  <a:schemeClr val="tx1"/>
                </a:solidFill>
                <a:latin typeface="Century Gothic" panose="020B0502020202020204" pitchFamily="34" charset="0"/>
              </a:rPr>
              <a:t>270</a:t>
            </a:r>
            <a:r>
              <a:rPr lang="en-GB" sz="2000" b="1" dirty="0">
                <a:solidFill>
                  <a:schemeClr val="tx1"/>
                </a:solidFill>
                <a:latin typeface="Century Gothic" panose="020B0502020202020204" pitchFamily="34" charset="0"/>
                <a:ea typeface="Ebrima" panose="02000000000000000000" pitchFamily="2" charset="0"/>
                <a:cs typeface="Ebrima" panose="02000000000000000000" pitchFamily="2" charset="0"/>
              </a:rPr>
              <a:t>°</a:t>
            </a:r>
            <a:r>
              <a:rPr lang="en-GB" sz="2000" b="1" dirty="0">
                <a:solidFill>
                  <a:schemeClr val="tx1"/>
                </a:solidFill>
                <a:latin typeface="Century Gothic" panose="020B0502020202020204" pitchFamily="34" charset="0"/>
              </a:rPr>
              <a:t>?</a:t>
            </a: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6 turns</a:t>
            </a:r>
          </a:p>
          <a:p>
            <a:pPr lvl="0" algn="ctr"/>
            <a:endParaRPr lang="en-GB"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A7361A70-62EA-4D22-9766-56B52AB6ABC9}"/>
              </a:ext>
            </a:extLst>
          </p:cNvPr>
          <p:cNvGraphicFramePr>
            <a:graphicFrameLocks noGrp="1"/>
          </p:cNvGraphicFramePr>
          <p:nvPr>
            <p:extLst/>
          </p:nvPr>
        </p:nvGraphicFramePr>
        <p:xfrm>
          <a:off x="3558791" y="634898"/>
          <a:ext cx="432000" cy="864000"/>
        </p:xfrm>
        <a:graphic>
          <a:graphicData uri="http://schemas.openxmlformats.org/drawingml/2006/table">
            <a:tbl>
              <a:tblPr firstRow="1" bandRow="1">
                <a:tableStyleId>{5940675A-B579-460E-94D1-54222C63F5DA}</a:tableStyleId>
              </a:tblPr>
              <a:tblGrid>
                <a:gridCol w="432000">
                  <a:extLst>
                    <a:ext uri="{9D8B030D-6E8A-4147-A177-3AD203B41FA5}">
                      <a16:colId xmlns:a16="http://schemas.microsoft.com/office/drawing/2014/main" val="4224148059"/>
                    </a:ext>
                  </a:extLst>
                </a:gridCol>
              </a:tblGrid>
              <a:tr h="432000">
                <a:tc>
                  <a:txBody>
                    <a:bodyPr/>
                    <a:lstStyle/>
                    <a:p>
                      <a:pPr algn="ctr"/>
                      <a:r>
                        <a:rPr lang="en-GB" sz="20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32000">
                <a:tc>
                  <a:txBody>
                    <a:bodyPr/>
                    <a:lstStyle/>
                    <a:p>
                      <a:pPr algn="ctr"/>
                      <a:r>
                        <a:rPr lang="en-GB" sz="2000" b="1" dirty="0">
                          <a:solidFill>
                            <a:schemeClr val="tx1"/>
                          </a:solidFill>
                          <a:latin typeface="Century Gothic" panose="020B0502020202020204" pitchFamily="34" charset="0"/>
                        </a:rPr>
                        <a:t>8</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cxnSp>
        <p:nvCxnSpPr>
          <p:cNvPr id="10" name="Straight Connector 9">
            <a:extLst>
              <a:ext uri="{FF2B5EF4-FFF2-40B4-BE49-F238E27FC236}">
                <a16:creationId xmlns:a16="http://schemas.microsoft.com/office/drawing/2014/main" id="{1B3B0738-F204-40BC-8E60-A8D423F0AF86}"/>
              </a:ext>
            </a:extLst>
          </p:cNvPr>
          <p:cNvCxnSpPr/>
          <p:nvPr/>
        </p:nvCxnSpPr>
        <p:spPr>
          <a:xfrm flipV="1">
            <a:off x="4634144" y="2645546"/>
            <a:ext cx="816745" cy="7834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F5CCE82-C957-4736-B1C3-513E59A33754}"/>
              </a:ext>
            </a:extLst>
          </p:cNvPr>
          <p:cNvCxnSpPr>
            <a:cxnSpLocks/>
          </p:cNvCxnSpPr>
          <p:nvPr/>
        </p:nvCxnSpPr>
        <p:spPr>
          <a:xfrm>
            <a:off x="4634144" y="3429000"/>
            <a:ext cx="122563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47A312-863E-4940-96A0-657E1C423D36}"/>
              </a:ext>
            </a:extLst>
          </p:cNvPr>
          <p:cNvCxnSpPr>
            <a:cxnSpLocks/>
          </p:cNvCxnSpPr>
          <p:nvPr/>
        </p:nvCxnSpPr>
        <p:spPr>
          <a:xfrm>
            <a:off x="4634144" y="3429000"/>
            <a:ext cx="816745"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91ECD88-C149-4E37-92FD-7BA5B71B7903}"/>
              </a:ext>
            </a:extLst>
          </p:cNvPr>
          <p:cNvCxnSpPr>
            <a:cxnSpLocks/>
          </p:cNvCxnSpPr>
          <p:nvPr/>
        </p:nvCxnSpPr>
        <p:spPr>
          <a:xfrm>
            <a:off x="4645574" y="3429000"/>
            <a:ext cx="0" cy="11582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7B69908-E03B-404F-ABE3-588442CF7E60}"/>
              </a:ext>
            </a:extLst>
          </p:cNvPr>
          <p:cNvCxnSpPr>
            <a:cxnSpLocks/>
          </p:cNvCxnSpPr>
          <p:nvPr/>
        </p:nvCxnSpPr>
        <p:spPr>
          <a:xfrm flipH="1">
            <a:off x="3851910" y="3429000"/>
            <a:ext cx="793664" cy="8001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DC69EC-722B-42ED-AABA-FD5D88C60942}"/>
              </a:ext>
            </a:extLst>
          </p:cNvPr>
          <p:cNvCxnSpPr>
            <a:cxnSpLocks/>
          </p:cNvCxnSpPr>
          <p:nvPr/>
        </p:nvCxnSpPr>
        <p:spPr>
          <a:xfrm flipH="1">
            <a:off x="3451860" y="3429000"/>
            <a:ext cx="119371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090AFFD-24A2-4614-AA87-309EF7AD051C}"/>
              </a:ext>
            </a:extLst>
          </p:cNvPr>
          <p:cNvSpPr txBox="1"/>
          <p:nvPr/>
        </p:nvSpPr>
        <p:spPr>
          <a:xfrm>
            <a:off x="5355340" y="2438985"/>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1</a:t>
            </a:r>
          </a:p>
        </p:txBody>
      </p:sp>
      <p:sp>
        <p:nvSpPr>
          <p:cNvPr id="22" name="TextBox 21">
            <a:extLst>
              <a:ext uri="{FF2B5EF4-FFF2-40B4-BE49-F238E27FC236}">
                <a16:creationId xmlns:a16="http://schemas.microsoft.com/office/drawing/2014/main" id="{8C41256C-4390-4D49-A1C8-E0767B23D603}"/>
              </a:ext>
            </a:extLst>
          </p:cNvPr>
          <p:cNvSpPr txBox="1"/>
          <p:nvPr/>
        </p:nvSpPr>
        <p:spPr>
          <a:xfrm>
            <a:off x="6067485" y="3244333"/>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2</a:t>
            </a:r>
          </a:p>
        </p:txBody>
      </p:sp>
      <p:sp>
        <p:nvSpPr>
          <p:cNvPr id="23" name="TextBox 22">
            <a:extLst>
              <a:ext uri="{FF2B5EF4-FFF2-40B4-BE49-F238E27FC236}">
                <a16:creationId xmlns:a16="http://schemas.microsoft.com/office/drawing/2014/main" id="{E391CB09-C3A3-4A93-9186-80D86BB5F102}"/>
              </a:ext>
            </a:extLst>
          </p:cNvPr>
          <p:cNvSpPr txBox="1"/>
          <p:nvPr/>
        </p:nvSpPr>
        <p:spPr>
          <a:xfrm>
            <a:off x="5408942" y="4179808"/>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3</a:t>
            </a:r>
          </a:p>
        </p:txBody>
      </p:sp>
      <p:sp>
        <p:nvSpPr>
          <p:cNvPr id="24" name="TextBox 23">
            <a:extLst>
              <a:ext uri="{FF2B5EF4-FFF2-40B4-BE49-F238E27FC236}">
                <a16:creationId xmlns:a16="http://schemas.microsoft.com/office/drawing/2014/main" id="{237DDE8E-9D41-4727-BB0B-EA16BFF66689}"/>
              </a:ext>
            </a:extLst>
          </p:cNvPr>
          <p:cNvSpPr txBox="1"/>
          <p:nvPr/>
        </p:nvSpPr>
        <p:spPr>
          <a:xfrm>
            <a:off x="4479857" y="4877968"/>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4</a:t>
            </a:r>
          </a:p>
        </p:txBody>
      </p:sp>
      <p:sp>
        <p:nvSpPr>
          <p:cNvPr id="25" name="TextBox 24">
            <a:extLst>
              <a:ext uri="{FF2B5EF4-FFF2-40B4-BE49-F238E27FC236}">
                <a16:creationId xmlns:a16="http://schemas.microsoft.com/office/drawing/2014/main" id="{2EDE7B4D-E380-4712-8CD2-A5F76404D0C9}"/>
              </a:ext>
            </a:extLst>
          </p:cNvPr>
          <p:cNvSpPr txBox="1"/>
          <p:nvPr/>
        </p:nvSpPr>
        <p:spPr>
          <a:xfrm>
            <a:off x="3564079" y="4179808"/>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5</a:t>
            </a:r>
          </a:p>
        </p:txBody>
      </p:sp>
      <p:sp>
        <p:nvSpPr>
          <p:cNvPr id="26" name="TextBox 25">
            <a:extLst>
              <a:ext uri="{FF2B5EF4-FFF2-40B4-BE49-F238E27FC236}">
                <a16:creationId xmlns:a16="http://schemas.microsoft.com/office/drawing/2014/main" id="{03226FD1-9BDA-41D9-B0D1-2D50C9EB0516}"/>
              </a:ext>
            </a:extLst>
          </p:cNvPr>
          <p:cNvSpPr txBox="1"/>
          <p:nvPr/>
        </p:nvSpPr>
        <p:spPr>
          <a:xfrm>
            <a:off x="2711536" y="3244333"/>
            <a:ext cx="331433" cy="369332"/>
          </a:xfrm>
          <a:prstGeom prst="rect">
            <a:avLst/>
          </a:prstGeom>
          <a:noFill/>
        </p:spPr>
        <p:txBody>
          <a:bodyPr wrap="square" rtlCol="0">
            <a:spAutoFit/>
          </a:bodyPr>
          <a:lstStyle/>
          <a:p>
            <a:r>
              <a:rPr lang="en-GB" b="1" dirty="0">
                <a:solidFill>
                  <a:srgbClr val="FF0000"/>
                </a:solidFill>
                <a:latin typeface="Century Gothic" panose="020B0502020202020204" pitchFamily="34" charset="0"/>
              </a:rPr>
              <a:t>6</a:t>
            </a:r>
          </a:p>
        </p:txBody>
      </p:sp>
      <p:sp>
        <p:nvSpPr>
          <p:cNvPr id="27" name="TextBox 26">
            <a:extLst>
              <a:ext uri="{FF2B5EF4-FFF2-40B4-BE49-F238E27FC236}">
                <a16:creationId xmlns:a16="http://schemas.microsoft.com/office/drawing/2014/main" id="{3D76B796-60E1-4E3D-9D58-9DCD64BFAB31}"/>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639404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or = to complete the equation.</a:t>
            </a: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8C5A5819-FACB-4EAC-85AF-631E27B4F920}"/>
              </a:ext>
            </a:extLst>
          </p:cNvPr>
          <p:cNvGraphicFramePr>
            <a:graphicFrameLocks noGrp="1"/>
          </p:cNvGraphicFramePr>
          <p:nvPr>
            <p:extLst/>
          </p:nvPr>
        </p:nvGraphicFramePr>
        <p:xfrm>
          <a:off x="2662063" y="2824569"/>
          <a:ext cx="3819874" cy="848861"/>
        </p:xfrm>
        <a:graphic>
          <a:graphicData uri="http://schemas.openxmlformats.org/drawingml/2006/table">
            <a:tbl>
              <a:tblPr firstRow="1" bandRow="1">
                <a:tableStyleId>{5940675A-B579-460E-94D1-54222C63F5DA}</a:tableStyleId>
              </a:tblPr>
              <a:tblGrid>
                <a:gridCol w="1358178">
                  <a:extLst>
                    <a:ext uri="{9D8B030D-6E8A-4147-A177-3AD203B41FA5}">
                      <a16:colId xmlns:a16="http://schemas.microsoft.com/office/drawing/2014/main" val="712520039"/>
                    </a:ext>
                  </a:extLst>
                </a:gridCol>
                <a:gridCol w="848861">
                  <a:extLst>
                    <a:ext uri="{9D8B030D-6E8A-4147-A177-3AD203B41FA5}">
                      <a16:colId xmlns:a16="http://schemas.microsoft.com/office/drawing/2014/main" val="2405828043"/>
                    </a:ext>
                  </a:extLst>
                </a:gridCol>
                <a:gridCol w="1612835">
                  <a:extLst>
                    <a:ext uri="{9D8B030D-6E8A-4147-A177-3AD203B41FA5}">
                      <a16:colId xmlns:a16="http://schemas.microsoft.com/office/drawing/2014/main" val="634884005"/>
                    </a:ext>
                  </a:extLst>
                </a:gridCol>
              </a:tblGrid>
              <a:tr h="848861">
                <a:tc>
                  <a:txBody>
                    <a:bodyPr/>
                    <a:lstStyle/>
                    <a:p>
                      <a:pPr algn="ctr"/>
                      <a:r>
                        <a:rPr lang="en-GB" sz="2800" b="1" dirty="0">
                          <a:latin typeface="Century Gothic" panose="020B0502020202020204" pitchFamily="34" charset="0"/>
                        </a:rPr>
                        <a:t>360</a:t>
                      </a:r>
                      <a:r>
                        <a:rPr lang="en-GB" sz="2800" b="1" kern="1200" dirty="0">
                          <a:solidFill>
                            <a:schemeClr val="tx1"/>
                          </a:solidFill>
                          <a:effectLst/>
                          <a:latin typeface="Century Gothic" panose="020B0502020202020204" pitchFamily="34" charset="0"/>
                          <a:ea typeface="+mn-ea"/>
                          <a:cs typeface="+mn-cs"/>
                        </a:rPr>
                        <a:t>°</a:t>
                      </a:r>
                      <a:endParaRPr lang="en-GB" sz="2800" b="1" dirty="0">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2800" b="1" dirty="0">
                        <a:latin typeface="Century Gothic" panose="020B0502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        turn</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9395728"/>
                  </a:ext>
                </a:extLst>
              </a:tr>
            </a:tbl>
          </a:graphicData>
        </a:graphic>
      </p:graphicFrame>
      <p:graphicFrame>
        <p:nvGraphicFramePr>
          <p:cNvPr id="31" name="Table 30">
            <a:extLst>
              <a:ext uri="{FF2B5EF4-FFF2-40B4-BE49-F238E27FC236}">
                <a16:creationId xmlns:a16="http://schemas.microsoft.com/office/drawing/2014/main" id="{94497954-2693-4986-9120-76C53B545908}"/>
              </a:ext>
            </a:extLst>
          </p:cNvPr>
          <p:cNvGraphicFramePr>
            <a:graphicFrameLocks noGrp="1"/>
          </p:cNvGraphicFramePr>
          <p:nvPr>
            <p:extLst/>
          </p:nvPr>
        </p:nvGraphicFramePr>
        <p:xfrm>
          <a:off x="5093371" y="2780999"/>
          <a:ext cx="468000" cy="936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4224148059"/>
                    </a:ext>
                  </a:extLst>
                </a:gridCol>
              </a:tblGrid>
              <a:tr h="468000">
                <a:tc>
                  <a:txBody>
                    <a:bodyPr/>
                    <a:lstStyle/>
                    <a:p>
                      <a:pPr algn="ctr"/>
                      <a:r>
                        <a:rPr lang="en-GB" sz="2800" b="1" dirty="0">
                          <a:solidFill>
                            <a:schemeClr val="tx1"/>
                          </a:solidFill>
                          <a:latin typeface="Century Gothic" panose="020B0502020202020204" pitchFamily="34" charset="0"/>
                        </a:rPr>
                        <a:t>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68000">
                <a:tc>
                  <a:txBody>
                    <a:bodyPr/>
                    <a:lstStyle/>
                    <a:p>
                      <a:pPr algn="ctr"/>
                      <a:r>
                        <a:rPr lang="en-GB" sz="28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9" name="TextBox 8">
            <a:extLst>
              <a:ext uri="{FF2B5EF4-FFF2-40B4-BE49-F238E27FC236}">
                <a16:creationId xmlns:a16="http://schemas.microsoft.com/office/drawing/2014/main" id="{93D848F2-8FD9-42C9-B750-082D60A789BE}"/>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80664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&gt;, &lt; or = to complete the equation.</a:t>
            </a:r>
            <a:endParaRPr lang="en-GB" sz="2000" b="1" dirty="0">
              <a:solidFill>
                <a:srgbClr val="FF0000"/>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30" name="Table 29">
            <a:extLst>
              <a:ext uri="{FF2B5EF4-FFF2-40B4-BE49-F238E27FC236}">
                <a16:creationId xmlns:a16="http://schemas.microsoft.com/office/drawing/2014/main" id="{8C5A5819-FACB-4EAC-85AF-631E27B4F920}"/>
              </a:ext>
            </a:extLst>
          </p:cNvPr>
          <p:cNvGraphicFramePr>
            <a:graphicFrameLocks noGrp="1"/>
          </p:cNvGraphicFramePr>
          <p:nvPr>
            <p:extLst/>
          </p:nvPr>
        </p:nvGraphicFramePr>
        <p:xfrm>
          <a:off x="2662063" y="2824569"/>
          <a:ext cx="3819874" cy="848861"/>
        </p:xfrm>
        <a:graphic>
          <a:graphicData uri="http://schemas.openxmlformats.org/drawingml/2006/table">
            <a:tbl>
              <a:tblPr firstRow="1" bandRow="1">
                <a:tableStyleId>{5940675A-B579-460E-94D1-54222C63F5DA}</a:tableStyleId>
              </a:tblPr>
              <a:tblGrid>
                <a:gridCol w="1358178">
                  <a:extLst>
                    <a:ext uri="{9D8B030D-6E8A-4147-A177-3AD203B41FA5}">
                      <a16:colId xmlns:a16="http://schemas.microsoft.com/office/drawing/2014/main" val="712520039"/>
                    </a:ext>
                  </a:extLst>
                </a:gridCol>
                <a:gridCol w="848861">
                  <a:extLst>
                    <a:ext uri="{9D8B030D-6E8A-4147-A177-3AD203B41FA5}">
                      <a16:colId xmlns:a16="http://schemas.microsoft.com/office/drawing/2014/main" val="2405828043"/>
                    </a:ext>
                  </a:extLst>
                </a:gridCol>
                <a:gridCol w="1612835">
                  <a:extLst>
                    <a:ext uri="{9D8B030D-6E8A-4147-A177-3AD203B41FA5}">
                      <a16:colId xmlns:a16="http://schemas.microsoft.com/office/drawing/2014/main" val="634884005"/>
                    </a:ext>
                  </a:extLst>
                </a:gridCol>
              </a:tblGrid>
              <a:tr h="848861">
                <a:tc>
                  <a:txBody>
                    <a:bodyPr/>
                    <a:lstStyle/>
                    <a:p>
                      <a:pPr algn="ctr"/>
                      <a:r>
                        <a:rPr lang="en-GB" sz="2800" b="1" dirty="0">
                          <a:latin typeface="Century Gothic" panose="020B0502020202020204" pitchFamily="34" charset="0"/>
                        </a:rPr>
                        <a:t>360</a:t>
                      </a:r>
                      <a:r>
                        <a:rPr lang="en-GB" sz="2800" b="1" kern="1200" dirty="0">
                          <a:solidFill>
                            <a:schemeClr val="tx1"/>
                          </a:solidFill>
                          <a:effectLst/>
                          <a:latin typeface="Century Gothic" panose="020B0502020202020204" pitchFamily="34" charset="0"/>
                          <a:ea typeface="+mn-ea"/>
                          <a:cs typeface="+mn-cs"/>
                        </a:rPr>
                        <a:t>°</a:t>
                      </a:r>
                      <a:endParaRPr lang="en-GB" sz="2800" b="1" dirty="0">
                        <a:latin typeface="Century Gothic" panose="020B0502020202020204" pitchFamily="34" charset="0"/>
                      </a:endParaRPr>
                    </a:p>
                  </a:txBody>
                  <a:tcPr marL="0" marR="0"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solidFill>
                            <a:srgbClr val="FF0000"/>
                          </a:solidFill>
                          <a:latin typeface="Century Gothic" panose="020B0502020202020204" pitchFamily="34" charset="0"/>
                        </a:rPr>
                        <a:t>&gt;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800" b="1" dirty="0">
                          <a:latin typeface="Century Gothic" panose="020B0502020202020204" pitchFamily="34" charset="0"/>
                        </a:rPr>
                        <a:t>        turn</a:t>
                      </a:r>
                    </a:p>
                  </a:txBody>
                  <a:tcPr marL="0" marR="0"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99395728"/>
                  </a:ext>
                </a:extLst>
              </a:tr>
            </a:tbl>
          </a:graphicData>
        </a:graphic>
      </p:graphicFrame>
      <p:graphicFrame>
        <p:nvGraphicFramePr>
          <p:cNvPr id="31" name="Table 30">
            <a:extLst>
              <a:ext uri="{FF2B5EF4-FFF2-40B4-BE49-F238E27FC236}">
                <a16:creationId xmlns:a16="http://schemas.microsoft.com/office/drawing/2014/main" id="{94497954-2693-4986-9120-76C53B545908}"/>
              </a:ext>
            </a:extLst>
          </p:cNvPr>
          <p:cNvGraphicFramePr>
            <a:graphicFrameLocks noGrp="1"/>
          </p:cNvGraphicFramePr>
          <p:nvPr>
            <p:extLst/>
          </p:nvPr>
        </p:nvGraphicFramePr>
        <p:xfrm>
          <a:off x="5093371" y="2780999"/>
          <a:ext cx="468000" cy="936000"/>
        </p:xfrm>
        <a:graphic>
          <a:graphicData uri="http://schemas.openxmlformats.org/drawingml/2006/table">
            <a:tbl>
              <a:tblPr firstRow="1" bandRow="1">
                <a:tableStyleId>{5940675A-B579-460E-94D1-54222C63F5DA}</a:tableStyleId>
              </a:tblPr>
              <a:tblGrid>
                <a:gridCol w="468000">
                  <a:extLst>
                    <a:ext uri="{9D8B030D-6E8A-4147-A177-3AD203B41FA5}">
                      <a16:colId xmlns:a16="http://schemas.microsoft.com/office/drawing/2014/main" val="4224148059"/>
                    </a:ext>
                  </a:extLst>
                </a:gridCol>
              </a:tblGrid>
              <a:tr h="468000">
                <a:tc>
                  <a:txBody>
                    <a:bodyPr/>
                    <a:lstStyle/>
                    <a:p>
                      <a:pPr algn="ctr"/>
                      <a:r>
                        <a:rPr lang="en-GB" sz="2800" b="1" dirty="0">
                          <a:solidFill>
                            <a:schemeClr val="tx1"/>
                          </a:solidFill>
                          <a:latin typeface="Century Gothic" panose="020B0502020202020204" pitchFamily="34" charset="0"/>
                        </a:rPr>
                        <a:t>3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468000">
                <a:tc>
                  <a:txBody>
                    <a:bodyPr/>
                    <a:lstStyle/>
                    <a:p>
                      <a:pPr algn="ctr"/>
                      <a:r>
                        <a:rPr lang="en-GB" sz="28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9" name="TextBox 8">
            <a:extLst>
              <a:ext uri="{FF2B5EF4-FFF2-40B4-BE49-F238E27FC236}">
                <a16:creationId xmlns:a16="http://schemas.microsoft.com/office/drawing/2014/main" id="{695D180F-B68C-49C2-9D3E-4C33E2527C39}"/>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911849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a:solidFill>
                  <a:schemeClr val="bg2">
                    <a:lumMod val="50000"/>
                  </a:schemeClr>
                </a:solidFill>
                <a:latin typeface="Century Gothic" panose="020B0502020202020204" pitchFamily="34" charset="0"/>
              </a:rPr>
              <a:t>Problem Solving 1</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Match the angles which will still be acute </a:t>
            </a:r>
          </a:p>
          <a:p>
            <a:pPr algn="ctr"/>
            <a:r>
              <a:rPr lang="en-GB" sz="2000" b="1">
                <a:solidFill>
                  <a:schemeClr val="tx1"/>
                </a:solidFill>
                <a:latin typeface="Century Gothic" panose="020B0502020202020204" pitchFamily="34" charset="0"/>
              </a:rPr>
              <a:t>when they are combined.</a:t>
            </a:r>
          </a:p>
          <a:p>
            <a:pPr algn="ctr"/>
            <a:endParaRPr lang="en-GB" sz="2800" b="1">
              <a:solidFill>
                <a:srgbClr val="FF0000"/>
              </a:solidFill>
              <a:latin typeface="Century Gothic" panose="020B0502020202020204" pitchFamily="34" charset="0"/>
            </a:endParaRPr>
          </a:p>
        </p:txBody>
      </p:sp>
      <p:grpSp>
        <p:nvGrpSpPr>
          <p:cNvPr id="7" name="Group 6">
            <a:extLst>
              <a:ext uri="{FF2B5EF4-FFF2-40B4-BE49-F238E27FC236}">
                <a16:creationId xmlns:a16="http://schemas.microsoft.com/office/drawing/2014/main" id="{4865710A-92E5-4B3A-A410-6E9438018078}"/>
              </a:ext>
            </a:extLst>
          </p:cNvPr>
          <p:cNvGrpSpPr/>
          <p:nvPr/>
        </p:nvGrpSpPr>
        <p:grpSpPr>
          <a:xfrm>
            <a:off x="1795539" y="1877864"/>
            <a:ext cx="5552922" cy="3876391"/>
            <a:chOff x="260486" y="1083537"/>
            <a:chExt cx="2747476" cy="1739321"/>
          </a:xfrm>
        </p:grpSpPr>
        <p:sp>
          <p:nvSpPr>
            <p:cNvPr id="9" name="Rounded Rectangle 20">
              <a:extLst>
                <a:ext uri="{FF2B5EF4-FFF2-40B4-BE49-F238E27FC236}">
                  <a16:creationId xmlns:a16="http://schemas.microsoft.com/office/drawing/2014/main" id="{729296CC-4263-4DC6-A4E2-25DF62306C2B}"/>
                </a:ext>
              </a:extLst>
            </p:cNvPr>
            <p:cNvSpPr/>
            <p:nvPr/>
          </p:nvSpPr>
          <p:spPr>
            <a:xfrm>
              <a:off x="260486" y="1083950"/>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10°</a:t>
              </a:r>
              <a:endParaRPr lang="en-US" sz="3500" b="1" baseline="30000">
                <a:solidFill>
                  <a:schemeClr val="tx1"/>
                </a:solidFill>
                <a:latin typeface="Century Gothic" panose="020B0502020202020204" pitchFamily="34" charset="0"/>
              </a:endParaRPr>
            </a:p>
          </p:txBody>
        </p:sp>
        <p:sp>
          <p:nvSpPr>
            <p:cNvPr id="10" name="Rounded Rectangle 21">
              <a:extLst>
                <a:ext uri="{FF2B5EF4-FFF2-40B4-BE49-F238E27FC236}">
                  <a16:creationId xmlns:a16="http://schemas.microsoft.com/office/drawing/2014/main" id="{2857D3B8-C429-4CC8-994C-5C1D6176DCFA}"/>
                </a:ext>
              </a:extLst>
            </p:cNvPr>
            <p:cNvSpPr/>
            <p:nvPr/>
          </p:nvSpPr>
          <p:spPr>
            <a:xfrm>
              <a:off x="260486" y="1701376"/>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20°</a:t>
              </a:r>
              <a:endParaRPr lang="en-US" sz="3500" b="1" baseline="30000">
                <a:solidFill>
                  <a:schemeClr val="tx1"/>
                </a:solidFill>
                <a:latin typeface="Century Gothic" panose="020B0502020202020204" pitchFamily="34" charset="0"/>
              </a:endParaRPr>
            </a:p>
          </p:txBody>
        </p:sp>
        <p:sp>
          <p:nvSpPr>
            <p:cNvPr id="11" name="Rounded Rectangle 22">
              <a:extLst>
                <a:ext uri="{FF2B5EF4-FFF2-40B4-BE49-F238E27FC236}">
                  <a16:creationId xmlns:a16="http://schemas.microsoft.com/office/drawing/2014/main" id="{C9BEFDD9-068C-4ABF-A1D8-672C44357CD6}"/>
                </a:ext>
              </a:extLst>
            </p:cNvPr>
            <p:cNvSpPr/>
            <p:nvPr/>
          </p:nvSpPr>
          <p:spPr>
            <a:xfrm>
              <a:off x="260486" y="2318802"/>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60°</a:t>
              </a:r>
              <a:endParaRPr lang="en-US" sz="3500" b="1" baseline="30000">
                <a:solidFill>
                  <a:schemeClr val="tx1"/>
                </a:solidFill>
                <a:latin typeface="Century Gothic" panose="020B0502020202020204" pitchFamily="34" charset="0"/>
              </a:endParaRPr>
            </a:p>
          </p:txBody>
        </p:sp>
        <p:sp>
          <p:nvSpPr>
            <p:cNvPr id="12" name="Rounded Rectangle 23">
              <a:extLst>
                <a:ext uri="{FF2B5EF4-FFF2-40B4-BE49-F238E27FC236}">
                  <a16:creationId xmlns:a16="http://schemas.microsoft.com/office/drawing/2014/main" id="{C6471C35-84CE-4FBF-93A9-80D43BF2AFAA}"/>
                </a:ext>
              </a:extLst>
            </p:cNvPr>
            <p:cNvSpPr/>
            <p:nvPr/>
          </p:nvSpPr>
          <p:spPr>
            <a:xfrm>
              <a:off x="1952022" y="1083537"/>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12°</a:t>
              </a:r>
              <a:endParaRPr lang="en-US" sz="3500" b="1" baseline="30000">
                <a:solidFill>
                  <a:schemeClr val="tx1"/>
                </a:solidFill>
                <a:latin typeface="Century Gothic" panose="020B0502020202020204" pitchFamily="34" charset="0"/>
              </a:endParaRPr>
            </a:p>
          </p:txBody>
        </p:sp>
        <p:sp>
          <p:nvSpPr>
            <p:cNvPr id="13" name="Rounded Rectangle 24">
              <a:extLst>
                <a:ext uri="{FF2B5EF4-FFF2-40B4-BE49-F238E27FC236}">
                  <a16:creationId xmlns:a16="http://schemas.microsoft.com/office/drawing/2014/main" id="{8E1F1DF7-7475-4AE0-B8CA-1F44013C67BC}"/>
                </a:ext>
              </a:extLst>
            </p:cNvPr>
            <p:cNvSpPr/>
            <p:nvPr/>
          </p:nvSpPr>
          <p:spPr>
            <a:xfrm>
              <a:off x="1952022" y="1700963"/>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79°</a:t>
              </a:r>
              <a:endParaRPr lang="en-US" sz="3500" b="1" baseline="30000">
                <a:solidFill>
                  <a:schemeClr val="tx1"/>
                </a:solidFill>
                <a:latin typeface="Century Gothic" panose="020B0502020202020204" pitchFamily="34" charset="0"/>
              </a:endParaRPr>
            </a:p>
          </p:txBody>
        </p:sp>
        <p:sp>
          <p:nvSpPr>
            <p:cNvPr id="14" name="Rounded Rectangle 25">
              <a:extLst>
                <a:ext uri="{FF2B5EF4-FFF2-40B4-BE49-F238E27FC236}">
                  <a16:creationId xmlns:a16="http://schemas.microsoft.com/office/drawing/2014/main" id="{A0B9BA14-67A2-46B1-A09E-11E948D5BB36}"/>
                </a:ext>
              </a:extLst>
            </p:cNvPr>
            <p:cNvSpPr/>
            <p:nvPr/>
          </p:nvSpPr>
          <p:spPr>
            <a:xfrm>
              <a:off x="1952022" y="2318389"/>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65°</a:t>
              </a:r>
              <a:endParaRPr lang="en-US" sz="3500" b="1" baseline="30000">
                <a:solidFill>
                  <a:schemeClr val="tx1"/>
                </a:solidFill>
                <a:latin typeface="Century Gothic" panose="020B0502020202020204" pitchFamily="34" charset="0"/>
              </a:endParaRPr>
            </a:p>
          </p:txBody>
        </p:sp>
      </p:grpSp>
      <p:grpSp>
        <p:nvGrpSpPr>
          <p:cNvPr id="15" name="Group 14">
            <a:extLst>
              <a:ext uri="{FF2B5EF4-FFF2-40B4-BE49-F238E27FC236}">
                <a16:creationId xmlns:a16="http://schemas.microsoft.com/office/drawing/2014/main" id="{67CBB9FF-41C9-4623-9F05-A1D0562F1AB7}"/>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F338BC4D-C95E-487C-BA21-0136D30999F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CE9227D2-946E-42A6-A14C-5B68CF0E29D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6" name="TextBox 15">
            <a:extLst>
              <a:ext uri="{FF2B5EF4-FFF2-40B4-BE49-F238E27FC236}">
                <a16:creationId xmlns:a16="http://schemas.microsoft.com/office/drawing/2014/main" id="{965D1F7E-EA22-466C-9293-B0DD633EA550}"/>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10719001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a:solidFill>
                  <a:schemeClr val="bg2">
                    <a:lumMod val="50000"/>
                  </a:schemeClr>
                </a:solidFill>
                <a:latin typeface="Century Gothic" panose="020B0502020202020204" pitchFamily="34" charset="0"/>
              </a:rPr>
              <a:t>Problem Solving 1</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Match the angles which will still be acute </a:t>
            </a:r>
          </a:p>
          <a:p>
            <a:pPr algn="ctr"/>
            <a:r>
              <a:rPr lang="en-GB" sz="2000" b="1">
                <a:solidFill>
                  <a:schemeClr val="tx1"/>
                </a:solidFill>
                <a:latin typeface="Century Gothic" panose="020B0502020202020204" pitchFamily="34" charset="0"/>
              </a:rPr>
              <a:t>when they are combined.</a:t>
            </a:r>
          </a:p>
          <a:p>
            <a:pPr algn="ctr"/>
            <a:endParaRPr lang="en-GB" sz="2800" b="1">
              <a:solidFill>
                <a:srgbClr val="FF0000"/>
              </a:solidFill>
              <a:latin typeface="Century Gothic" panose="020B0502020202020204" pitchFamily="34" charset="0"/>
            </a:endParaRPr>
          </a:p>
        </p:txBody>
      </p:sp>
      <p:grpSp>
        <p:nvGrpSpPr>
          <p:cNvPr id="15" name="Group 14">
            <a:extLst>
              <a:ext uri="{FF2B5EF4-FFF2-40B4-BE49-F238E27FC236}">
                <a16:creationId xmlns:a16="http://schemas.microsoft.com/office/drawing/2014/main" id="{67CBB9FF-41C9-4623-9F05-A1D0562F1AB7}"/>
              </a:ext>
            </a:extLst>
          </p:cNvPr>
          <p:cNvGrpSpPr/>
          <p:nvPr/>
        </p:nvGrpSpPr>
        <p:grpSpPr>
          <a:xfrm>
            <a:off x="59531" y="6454317"/>
            <a:ext cx="1238534" cy="403683"/>
            <a:chOff x="68077" y="6454317"/>
            <a:chExt cx="1238534" cy="403683"/>
          </a:xfrm>
        </p:grpSpPr>
        <p:sp>
          <p:nvSpPr>
            <p:cNvPr id="20" name="TextBox 19">
              <a:extLst>
                <a:ext uri="{FF2B5EF4-FFF2-40B4-BE49-F238E27FC236}">
                  <a16:creationId xmlns:a16="http://schemas.microsoft.com/office/drawing/2014/main" id="{F338BC4D-C95E-487C-BA21-0136D30999F5}"/>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21" name="Picture 20" descr="A close up of a sign&#10;&#10;Description generated with high confidence">
              <a:extLst>
                <a:ext uri="{FF2B5EF4-FFF2-40B4-BE49-F238E27FC236}">
                  <a16:creationId xmlns:a16="http://schemas.microsoft.com/office/drawing/2014/main" id="{CE9227D2-946E-42A6-A14C-5B68CF0E29D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cxnSp>
        <p:nvCxnSpPr>
          <p:cNvPr id="16" name="Straight Connector 15">
            <a:extLst>
              <a:ext uri="{FF2B5EF4-FFF2-40B4-BE49-F238E27FC236}">
                <a16:creationId xmlns:a16="http://schemas.microsoft.com/office/drawing/2014/main" id="{AB8B1EFF-016C-4313-9C28-3F7AE4F7E160}"/>
              </a:ext>
            </a:extLst>
          </p:cNvPr>
          <p:cNvCxnSpPr>
            <a:cxnSpLocks/>
          </p:cNvCxnSpPr>
          <p:nvPr/>
        </p:nvCxnSpPr>
        <p:spPr>
          <a:xfrm>
            <a:off x="3929699" y="2440474"/>
            <a:ext cx="1284602" cy="13751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20CE5F-ED33-440A-AC9F-8B09491681B9}"/>
              </a:ext>
            </a:extLst>
          </p:cNvPr>
          <p:cNvCxnSpPr>
            <a:cxnSpLocks/>
          </p:cNvCxnSpPr>
          <p:nvPr/>
        </p:nvCxnSpPr>
        <p:spPr>
          <a:xfrm>
            <a:off x="3929699" y="3816520"/>
            <a:ext cx="1284602" cy="13751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10992F-9446-421D-8D85-2789A75DE80F}"/>
              </a:ext>
            </a:extLst>
          </p:cNvPr>
          <p:cNvCxnSpPr>
            <a:cxnSpLocks/>
          </p:cNvCxnSpPr>
          <p:nvPr/>
        </p:nvCxnSpPr>
        <p:spPr>
          <a:xfrm flipV="1">
            <a:off x="3929699" y="2439554"/>
            <a:ext cx="1284602" cy="27530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865710A-92E5-4B3A-A410-6E9438018078}"/>
              </a:ext>
            </a:extLst>
          </p:cNvPr>
          <p:cNvGrpSpPr/>
          <p:nvPr/>
        </p:nvGrpSpPr>
        <p:grpSpPr>
          <a:xfrm>
            <a:off x="1795539" y="1877864"/>
            <a:ext cx="5552922" cy="3876391"/>
            <a:chOff x="260486" y="1083537"/>
            <a:chExt cx="2747476" cy="1739321"/>
          </a:xfrm>
        </p:grpSpPr>
        <p:sp>
          <p:nvSpPr>
            <p:cNvPr id="9" name="Rounded Rectangle 20">
              <a:extLst>
                <a:ext uri="{FF2B5EF4-FFF2-40B4-BE49-F238E27FC236}">
                  <a16:creationId xmlns:a16="http://schemas.microsoft.com/office/drawing/2014/main" id="{729296CC-4263-4DC6-A4E2-25DF62306C2B}"/>
                </a:ext>
              </a:extLst>
            </p:cNvPr>
            <p:cNvSpPr/>
            <p:nvPr/>
          </p:nvSpPr>
          <p:spPr>
            <a:xfrm>
              <a:off x="260486" y="1083950"/>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10°</a:t>
              </a:r>
              <a:endParaRPr lang="en-US" sz="3500" b="1" baseline="30000">
                <a:solidFill>
                  <a:schemeClr val="tx1"/>
                </a:solidFill>
                <a:latin typeface="Century Gothic" panose="020B0502020202020204" pitchFamily="34" charset="0"/>
              </a:endParaRPr>
            </a:p>
          </p:txBody>
        </p:sp>
        <p:sp>
          <p:nvSpPr>
            <p:cNvPr id="10" name="Rounded Rectangle 21">
              <a:extLst>
                <a:ext uri="{FF2B5EF4-FFF2-40B4-BE49-F238E27FC236}">
                  <a16:creationId xmlns:a16="http://schemas.microsoft.com/office/drawing/2014/main" id="{2857D3B8-C429-4CC8-994C-5C1D6176DCFA}"/>
                </a:ext>
              </a:extLst>
            </p:cNvPr>
            <p:cNvSpPr/>
            <p:nvPr/>
          </p:nvSpPr>
          <p:spPr>
            <a:xfrm>
              <a:off x="260486" y="1701376"/>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20°</a:t>
              </a:r>
              <a:endParaRPr lang="en-US" sz="3500" b="1" baseline="30000">
                <a:solidFill>
                  <a:schemeClr val="tx1"/>
                </a:solidFill>
                <a:latin typeface="Century Gothic" panose="020B0502020202020204" pitchFamily="34" charset="0"/>
              </a:endParaRPr>
            </a:p>
          </p:txBody>
        </p:sp>
        <p:sp>
          <p:nvSpPr>
            <p:cNvPr id="11" name="Rounded Rectangle 22">
              <a:extLst>
                <a:ext uri="{FF2B5EF4-FFF2-40B4-BE49-F238E27FC236}">
                  <a16:creationId xmlns:a16="http://schemas.microsoft.com/office/drawing/2014/main" id="{C9BEFDD9-068C-4ABF-A1D8-672C44357CD6}"/>
                </a:ext>
              </a:extLst>
            </p:cNvPr>
            <p:cNvSpPr/>
            <p:nvPr/>
          </p:nvSpPr>
          <p:spPr>
            <a:xfrm>
              <a:off x="260486" y="2318802"/>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60°</a:t>
              </a:r>
              <a:endParaRPr lang="en-US" sz="3500" b="1" baseline="30000">
                <a:solidFill>
                  <a:schemeClr val="tx1"/>
                </a:solidFill>
                <a:latin typeface="Century Gothic" panose="020B0502020202020204" pitchFamily="34" charset="0"/>
              </a:endParaRPr>
            </a:p>
          </p:txBody>
        </p:sp>
        <p:sp>
          <p:nvSpPr>
            <p:cNvPr id="12" name="Rounded Rectangle 23">
              <a:extLst>
                <a:ext uri="{FF2B5EF4-FFF2-40B4-BE49-F238E27FC236}">
                  <a16:creationId xmlns:a16="http://schemas.microsoft.com/office/drawing/2014/main" id="{C6471C35-84CE-4FBF-93A9-80D43BF2AFAA}"/>
                </a:ext>
              </a:extLst>
            </p:cNvPr>
            <p:cNvSpPr/>
            <p:nvPr/>
          </p:nvSpPr>
          <p:spPr>
            <a:xfrm>
              <a:off x="1952022" y="1083537"/>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12°</a:t>
              </a:r>
              <a:endParaRPr lang="en-US" sz="3500" b="1" baseline="30000">
                <a:solidFill>
                  <a:schemeClr val="tx1"/>
                </a:solidFill>
                <a:latin typeface="Century Gothic" panose="020B0502020202020204" pitchFamily="34" charset="0"/>
              </a:endParaRPr>
            </a:p>
          </p:txBody>
        </p:sp>
        <p:sp>
          <p:nvSpPr>
            <p:cNvPr id="13" name="Rounded Rectangle 24">
              <a:extLst>
                <a:ext uri="{FF2B5EF4-FFF2-40B4-BE49-F238E27FC236}">
                  <a16:creationId xmlns:a16="http://schemas.microsoft.com/office/drawing/2014/main" id="{8E1F1DF7-7475-4AE0-B8CA-1F44013C67BC}"/>
                </a:ext>
              </a:extLst>
            </p:cNvPr>
            <p:cNvSpPr/>
            <p:nvPr/>
          </p:nvSpPr>
          <p:spPr>
            <a:xfrm>
              <a:off x="1952022" y="1700963"/>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79°</a:t>
              </a:r>
              <a:endParaRPr lang="en-US" sz="3500" b="1" baseline="30000">
                <a:solidFill>
                  <a:schemeClr val="tx1"/>
                </a:solidFill>
                <a:latin typeface="Century Gothic" panose="020B0502020202020204" pitchFamily="34" charset="0"/>
              </a:endParaRPr>
            </a:p>
          </p:txBody>
        </p:sp>
        <p:sp>
          <p:nvSpPr>
            <p:cNvPr id="14" name="Rounded Rectangle 25">
              <a:extLst>
                <a:ext uri="{FF2B5EF4-FFF2-40B4-BE49-F238E27FC236}">
                  <a16:creationId xmlns:a16="http://schemas.microsoft.com/office/drawing/2014/main" id="{A0B9BA14-67A2-46B1-A09E-11E948D5BB36}"/>
                </a:ext>
              </a:extLst>
            </p:cNvPr>
            <p:cNvSpPr/>
            <p:nvPr/>
          </p:nvSpPr>
          <p:spPr>
            <a:xfrm>
              <a:off x="1952022" y="2318389"/>
              <a:ext cx="1055940" cy="504056"/>
            </a:xfrm>
            <a:prstGeom prst="roundRect">
              <a:avLst/>
            </a:prstGeom>
            <a:solidFill>
              <a:srgbClr val="7DDD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chemeClr val="tx1"/>
                  </a:solidFill>
                  <a:latin typeface="Century Gothic" panose="020B0502020202020204" pitchFamily="34" charset="0"/>
                </a:rPr>
                <a:t>65°</a:t>
              </a:r>
              <a:endParaRPr lang="en-US" sz="3500" b="1" baseline="30000">
                <a:solidFill>
                  <a:schemeClr val="tx1"/>
                </a:solidFill>
                <a:latin typeface="Century Gothic" panose="020B0502020202020204" pitchFamily="34" charset="0"/>
              </a:endParaRPr>
            </a:p>
          </p:txBody>
        </p:sp>
      </p:grpSp>
      <p:sp>
        <p:nvSpPr>
          <p:cNvPr id="22" name="TextBox 21">
            <a:extLst>
              <a:ext uri="{FF2B5EF4-FFF2-40B4-BE49-F238E27FC236}">
                <a16:creationId xmlns:a16="http://schemas.microsoft.com/office/drawing/2014/main" id="{CC67D6A5-030D-4EC2-A721-42D9DFFEEC59}"/>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1475485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p>
          <a:p>
            <a:pPr algn="ctr"/>
            <a:endParaRPr lang="en-GB" sz="2000" b="1" u="sng">
              <a:solidFill>
                <a:schemeClr val="bg2">
                  <a:lumMod val="50000"/>
                </a:schemeClr>
              </a:solidFill>
              <a:latin typeface="Century Gothic" panose="020B0502020202020204" pitchFamily="34" charset="0"/>
            </a:endParaRPr>
          </a:p>
          <a:p>
            <a:pPr lvl="0" algn="ctr" defTabSz="514350">
              <a:defRPr/>
            </a:pPr>
            <a:r>
              <a:rPr lang="en-GB" sz="2000" b="1">
                <a:solidFill>
                  <a:schemeClr val="tx1"/>
                </a:solidFill>
                <a:latin typeface="Century Gothic" panose="020B0502020202020204" pitchFamily="34" charset="0"/>
              </a:rPr>
              <a:t>Which angle is the odd one out? </a:t>
            </a: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r>
              <a:rPr lang="en-GB" sz="2000" b="1">
                <a:solidFill>
                  <a:schemeClr val="tx1"/>
                </a:solidFill>
                <a:latin typeface="Century Gothic" panose="020B0502020202020204" pitchFamily="34" charset="0"/>
              </a:rPr>
              <a:t>Explain your answer.</a:t>
            </a:r>
          </a:p>
          <a:p>
            <a:pPr lvl="0"/>
            <a:endParaRPr lang="en-GB" sz="2800" b="1">
              <a:solidFill>
                <a:srgbClr val="E7E6E6">
                  <a:lumMod val="25000"/>
                </a:srgbClr>
              </a:solidFill>
              <a:latin typeface="Century Gothic" panose="020B0502020202020204" pitchFamily="34" charset="0"/>
            </a:endParaRPr>
          </a:p>
        </p:txBody>
      </p:sp>
      <p:sp>
        <p:nvSpPr>
          <p:cNvPr id="7" name="AutoShape 2" descr="data:image/png;base64,%20iVBORw0KGgoAAAANSUhEUgAAAEgAAABlCAYAAAGZ2JU5AAAAAXNSR0IArs4c6QAAAARnQU1BAACxjwv8YQUAAAAJcEhZcwAADsMAAA7DAcdvqGQAABhtSURBVGhD7ZsJeBRVtoBPbb2nyb4SSCCAbCpJQEwCAQVkUAQVgiAgDozrGx1HJajviYzjE1FH38OZ0RllWBwdDYsoOiw6DLKIBHRQAREFBIEkZCe91XLrnVtdHdNJd6e7Q8L73sv/fdVdd6lbp84999ylbkHUXDsq/w/6qQaj/2uMK8hfxbLMXD0IW3eVa+msFtKhGa4d0BNm5uWAqqowoSj/NS1eS9UhKkBOoh1izUa4u2gwlrR/AY33y3RX0WW5LMNAk8cN9D8o6xfNufrdx+YTPajhVxLlrcaMPeZ9dczesVPw5l7aZPIxcvvG5vv5Zfp42cPa1aK/ZvwzXbvweSb76/PL90gJeoyXNrerUBvGVCi1g/VgVzChMK9UP9Xwe4wJRcObdcOgxrfs3OdfwRMKR1xB/2fl9YOCPqlaBftozrR1976D92Cl9jAbYGh6glaSjzYqULAEGnnn1QMf9MYEYEPp3MYNj97+pB7U8Ctpx+jJF5oOyzFvNqQt1qM0/DKdyrX3109h/cLbf6Gf+mcynhGrZF0rvNm0XDsJRGnxAvWRUfMVPajR5umqoL7mPDTpoUuBv5kGgNY5chhraRANEwLDP9pTvl9LbEHQgloaTUBkud/WvV98p4dCF3RX4aA2bZ1jGXj5k68hJT1z4pp31m/Ro9tq28dteX0gb9o8+Fv5IT0GwFo4GZJH3QglV/aGloVQQupo3aJ5+/FOedWNLhAlBdITbPQCMnXpSk7P0kzIgigl9z1GZjQdY5gYA7wNWfD2y08HvCboo1E2PjQXK4wwzloBrN+4sMYUWD9v2mo92Y+gBa0vnbNoygur29z95pVr525YdPsFPdhMu4+2sOiOcobj8jmGxRpXlGW7Xuf1JD9CPhpl2a6/DB8znv9w7EhX4phrmXv16G46i0GDBhnGF+R/rQcDErL6rxs1QkSLFPQgYLfgkBml4B+7vvhSj2kmaEGh3Ija6LFt+/JLhx7UCGhH44vyT+unAeHjLG2ccRCDZNLor8CxMCIrBW7NzYFr+veEyzO8Xbqi+Dl+jYAFMapa70G3seDqgZDXMxHiLEYYkNwDCrNTIdVu0XP5E7AgHN08taBgIMh07NQCFxZeMqwvpPfMPKJHNROwoPuKhjgsBh42HDoFxoQULY43meH17eXg8YgwuXdMLy2yBUFrbf2ieZWYmEzPax0OiLdaafUDz3Mw+ekVba4Lomz0O0tXpvhyO5wKaA+JHYFblIZrka0IKpEPlGwTdhzXK4QcvfnZ1QPxgoD2FVQiyvS7S3++7Xz89SqawelDyoDpdy3cqie1IWRBV9TXv15tNEDCrmrY2bsXpIqecZ8UT56tJ/sRtKANj96xnM/qOU8PalRbzHtrChNe1oN+BC2IEHLfgYZ6vxaPAzEFO5ITetCPoAUxoK7wsLZzelBDJXCKE9hb9aAfAQta92DJFZzZ/jGAUwtLejaCVVZ3+vsfNi259y0togXtVv+i0QvUjAHZvzpz9MRLSz95LWj+oI/mQ8VLzxz7bi/9D0W7BY0slMjSf/7ls7FjQg+X2i3ovZ0eLc/b2x0w6/rr47TIbrppSbsNJBRjr8rNE3h2mcqoH8Sm9fmvhrMncE70U5HY2b+7bff+m/RgWEQs0ISRI3NUXt7FqMw3eHWxHh0UOm2gU01ZlOZt2/v5Kj06KG1G76G4bmRuLnBqGd4gC4XJ0qNDQps5agpYjpualZnKnDh97p/elMC02/BbQjhuJT7uQD3oB51TE/3w0dLnUKEMPL947NXDeutRAQm7ysYX5t3FstwrtGAFxyfThvWBVBsObrAEWkhrh+eLa/RIsOHL4+D0yFo89h0ntu4+0McbaEvYGirYfcOf6T/VwG3D+0Ga3QofHzsLHxz+IeAooMEtwu7jFWAWOJh/1WU4yPIuJhGVCWlHYQu0BJaQGIHt+cvRQyHObISTDW5QWBYy+w+C1iNJqsWjagycq6uDuthe2kPcX3w5zLiy77Mf7dm/RM8WkIhs6NarsmMuuN3aDTOtHJTcNgdmlZQ0t4yapibwyN6qmVqUDzfNmA2Dk2JQgww04GAv1mbK0RJDEHGzp6xdOG+xwDFPtjRgWSHQ4PKAxSiAkePoOqOegjdRoX7qsyvD6gmjEsgHDirfEThuOs5vtTAVj/odrZnjP8Gpiixxo6Y//3qbmU8wOiQQZdr8B+P7VzeMze0nDXcpcqnRYKys/77hnr+nDFA2/H7pe3q2sIlaoM+GT01YnjegwsMy2tR/1rFjYHW6gPA8vDpkMPCoJR5Vdt/JE38r+vvbM7WLwiAio/axtuC65y4Y5epRlZXN6xBNJiOYBB4YPHyF9nQ7QXY6b91YPLlej2qXqARii1KmNhYk/n5zYlKeHhWQ4ybz7sQxphjbNRk91i6aFdQZtiRigdYtnk3nbBk3L1v5b4oBKryxQcBhwJAlZU31TucvOMbwWz02JBELxLq500az2fzO9OntdswqqNosn7dYbOgdZ64tnfuAlhCCiAXqO2riYgUak0rKypSNLz93jhcVNy8RKFdi4e98BmwjiSDg3NsoqyDw3Bf0mimLX3nJmpD0ZErvgQFX41rS4Wa/cPSC7ehyxtBzWWVGGBl2n4KdiUpUZdnOwItvoYjKqFvCgvoVi5Un0NalSoqsyiIN8wauUc8SER0WaOknr98/6HLRNXK46/3ndq78fHyBmD7iKoB+gxyT9CzddNNNN6HosKduyXWFeWNUwryIHrJRYdhffLyr/Fs9KWw6JND4grxXVYbNUgh/J8N6bhBY/mU6fKXQMXVjJW/fc3RPmxdAoYhaoHEF+a/gTe+i53hvKgeO5X+CzucVRf5vPNvC2xs+3rz5O4+eFJKIBRpfNOKPeP9JQEgyqsGkRwfE9z4bpf3Bw1lyduzYoU9fgxNFX6ZSrfRqTxgKVZtehb0NUtMzWmQ7RCTQuMLch/GZo6pmlYFbJuTnZ+rBoIQt0LUFw2bwLP+cHowYlmGzwcS8ogeDErZALGs42Xp1uKUR+5ZiWs5mW0MU4tJPgxK2+scVjfgQB2M/04PaksyUoVlQ0eiE9FgrWA082gveFNO+O18P6T2ssO5fx8HI+w29XdgWB2zduT/oG7WwBRpfmF+DrSaenvdPiYORvZM1IWgBrXXii5Nwvn8Uhdtx7Gzz0h5R5ZHbdn3+mZYxAGFXGVHUJ33NOMNu0YShBKogXxx9FZgWY9W0SbFarZWhhKFEYEPM1bQJx5oNMDA1DiovuOCtA8e0pbzWULH3nqyE72saINFmhMK+qVq8y+VMKS4uDukuwhZo2579s1CgGotB0G6YYDVBybAc4HSttYSKmJuZBJmxMZpdmXG+TwiB0ePGjUfn6PbmCkzYAlFm5eUcpYZMb1mXPgjWff4N7KuVvIktoFG7ztbDQZcAdIFrEGr07lFDoU/t0d16lqBEJJDFKOQ0ulwgiSLQd6q1TS4ofRa7qxbQas29dhJUVlWDy9EEOUPztFU1SRaBFczNrTQYbfUdgrJH5u7xyNLVVqMRhlx3C3x+9FuIc1SD4/w5aPJ4tBsnWq3AGoyQWPgzNHwBjm16ExSsVvrOVpWkrGkvvPmDXlxAIhKI8u7Dty8CgX1G66PoodtQncOh2U6C1Yb/9OwnCFEP8zHCDVP+47WAryRbErFAlI2L5l1AB2jTg9r6okvCalEUbIUmbSzkg2PpnhbpzpuXrdGWldsjIhvyIUswBR1d8y5Guu2p8YIHmhwSONw/GTl1hrKibAtXGEpUGqK89/icIllmtnEsZ6L9l9cL0wVgLwLHgUeSV9yybNV8PSosohbIx4bSuY9hMfNRoj7UnBhOaJJEzw6W5Z++eemKT/VsYRNVlbXkjfq0Q8Qplzo8bqnJg00bmN+urUh4fUVt5kE9S0REraHixYv5pPPuL7DKhsw6fBCU/ARgBA6UQ3XwVq+hwCsyeiu4YcPvn9mmXxIWUWvovs8OlzEMO4R2Ce/2vQzsu2sgZnslHDXiUButHvs4w1UNDVt2jLpO23MTLlEJtKN48pOZLvdUVn/D48S+yojaMaL3rjKbtTiCBjWkqophOcMBLSJMohKo3uVZSG8Y6mIqagI6SIdHTnt/6sx7vLHtE5VAytg0trqn+RX0OEGX7Qwo8FcpSZOl4jSQB5vQnMIjYoHK/n3uYJNBMGb0dTyEbaLZObaG+qV1pvgDIiF/VAm5WY9ul4gFYj3K3W5R2p6/ZJN3t0oQaPO1mGROBrKSUWCiN7Z9IheI4QtVTn6YnuMcI+j0mHavnCipM5at3sdgh/b2o3ckeVNCE7kNMcxgI1Hb7bWxmmDtqy+eoefYpWwXVGWcltAOEQm0YdHtLxlsNoOkCtfoUWHBcXwxThTf1IMhiUggwWa/RiVQIwEp16OaPT3tNOjmJ99IyNfN0hGT5Hb+e1xyGrz94LQMLTIEEQnkPPhxgcFue7Hk2TWnvDHMFkFUgJNU2Kwm4pEEjTIP9N0HTi2qtRwoky0980OMmjPjxbVaFYYi6r7MR+noBXQ3GKOyjJuwykxOZjfQYkWX+9Xfla+5W88WNpEbdSvofJ8ehCgeTmEEbf5PJeRxlhgFHRaIwbZP/3HYga2JtNjlSiWLnA4LhENmoG9/6HjVIzPHeY4BjqcHd9ibo4vZ9MTcmRsfn9fchWx8bO4H7z0+TzPoaOiwhkS3+i+ccPwEzoEamkhU78oo0VW0zuxR07INDPc9OmVGBKnvm7vWH59bOL2B4zi7oiplq3eWlehZu+mmm2666eb/Bx3qWbsA5vqiolin4rDzvMCKHpcUk2yo3bTpQMgZ6sXkkiqoqKgoyQjuGF7iiNtkqvC9cigoKIixMeJ0nEYt5Xk2SSXeRWYqLF0vUGSyi1XV+zd/ul/bvdWZXBIFTSjOuwwkZiXLsSO0J6bgVBvHc+tx0rJc4dSVLMtl6e+O20CXwAlRTzKS+sCWz/ZHvJE0ErpEQeMKCtJxYjuUkRmJqPJ5jmPeBoYNuIle284bRDEtQeXRvcAV+AAi5k7C4zBOxpZfIPy6vXv3tvtWN1w6XUHjCvJ/g7PXX6OlWH1vaeiSbWdA321g2QeBsL/csmffTj26Q3R4PtYeDDAZClHNVCnUMjpLORT6kpnluCsIoz4Qzu6JcOgUCxpbkNtXYNnnUB83or/gwmgxFxXq1VBXIjr3ZeBRn//owIEGPSliOsWCeOBGYbdTwKKn7WrlUOg9OZY1YOWMUM2s93vfKOkUBSmg/IAetFYPBoT2UHTngSgr2sYQetC+PDnGDPEWI8SavUeC1Qh2k6E5n4gHbUqBdi34w4BKGJGT5Q616YvexMYV5N3NsMzTLMPGt+6mFc3/MNr2neG9k6BXrE1bA6RvsunzGrjgO+mpUuhHTrSLF/C44JHhq3O18PXZWnCKEtBlzNYPgxZM9ykdx4tnbt17YJ8eHRHBJYqSnD5ZTVh1w3F44/dRHv1M/sqeSXDT5dkwND1eswoKfSja+9Dunaoz2EEV2DKfARWSGWuFkVkpkGI3w9l6B3jQynzDKi/a+WrFzLx74sTZqLr+i97Etu749Fu0nJN+1oPnwzISID8zUat9Oi6mD8vjQf8jgeamSqIHVQbdP9ErzgbF/dIh3mryG0MxHOZh2bPx5xwR7S9tyUW3IETNzkyzofRXYTOzU4FT7BYo7JMGMUb0Jdic3v3qJOw+XglHKmqh2umGTHxA+sChoKm0rCOVdfDOF99D+akqOHimGlS8rjden2DxKud0HRow5qVNUVXIF9jK/vDe/n+F3IITis5QEJw4fe6rzJSUTwSeLcBaTU6ymbA52OiXL7R3AZPAoVERMAo8JMZYINFqDsPpIphHsx60e4sgQHZSD+ifHKv7LuqXRDwkLR9w/Mr0tKw7yj7YctR7cXR0ioIoL82deGVe76QpA1Li4uiuQvqpGZEl6HftVMjILYKaJid8dfiQ1kSmPPQUHCvfCRb/PZfNUNV50PJc8Zlw1Yz50OBwwc5dOyEj5zIYfcM0UD1OcNXVgA39Wp9EO4zonQrDUmNJHzv7SdmeL896S4mOThtJE5YkukXZ4nS7sVnJmtmjQwBXzTmQ3A44efRrfCAzDBhyJaQnxGL3btGuo9CezSWK2LV7r6OHCZU3sFcaJhIo370dEuLjIS2jJ8T1sINYX4NFe+dwLo8HHB43lqGm8wyXQMvrCGHYdfSsXzTndhyFLMLb9OIZxoROVasQBS2JN5pAEAzgbrqAzhS7aG+S9pB0N50PHptPrMWijZuoqghaHMcLIOD1Hhfmw3iG5bQHwWEEdpaqmzcIZ3HO8dhNT/15nVZIB+hUBfl4Z/FiA+c68RHHsaO05wwBFUhEK/FIsuZvzPQr0DD8kwEtDC12RZ3K/WrBcyui7rVa0yUKorxXOqeXxLB/RWdciIbg93WFj0anqA36HNi8qGA0D4eWFYc9lNnIa/vCW19HlUiHDbKqriYylJY8vyr0R6QR0mUK8rGudN412FyWChyTRxtH69E2fVgXjpIVBeNROmoZWq+np/ugvR76Kgnb1Md4+sQtS1f6NnpcVLpcQT62LbovoZ5cuJ9juRtQLYPROozU/xAccdP/llDvxGp+StuzKmGWIzKQv0mi9OfbfvdW1O/ew+GSKag1m1+YH++qkIfhVDTfKUtP4SBToAoRTNaK2OTk/2ysPFk+0MYeG/TYmhr9ki7hkiro5nseHgdEmI0NbezA81XGYXy9wOfExmuL9HhQ6HQBnRKp+bapbmtmf0lhOQ/2XGUqo6xZ98fnv9QydSKXREEl9z4+mqjKGo7jehFCl5ZRELSWgh9/hP511eDpYQBFwHkUOhnBKYNb4uGj7CyoMZsBnZaWF3/BzjLlU+NjF05e8sg/tUI6gS5V0Ic5E43mDMPv8PHvKMvuaz6D45vW3Hj6FGRf8M6nqHAOnocPMjOB5qXKodDNtnE4IBxbUQnZ9XVOiWNedJiVpyZt3hzWt4WR0Gkj6dZsGjlhoiVD+FZg2XvxtuYsVELr5UafAuiv76C0HhPQkXaMJEGqowkIz1sMrPC40MT9o2z4uHxvjotHlynIc0VCn+o+Znu1QYFGtwdiszIqcXpAnzViqMJUe0yNMS352wZFhKpkDhy5SYn2iVeEtaU2ErpEQa898vMYJlaYY0izxSpXxlZIE9MGbnQrkyQSfAt4KOincqdkcuRe1j6KKUoao2RZjxt7CP0d7vMTty8u9n5rd5HoEgUlcMpU9Kw5WktRhQU3Lln1jeqhW1Kjg17IMSrTN44zTHpmzQ5ZJb91SyKoLHN9rSt7rDfXxaFLFKQSZoaB4xNxonm/2WX9SIuT1Bp80LA/DmgJVbQ2CvAtojKe9ei5X4kxGvuiHxuLSRet8+l0BZUtnFegsurloiztFUV1/aTly7WeRrWZRPoqUcsUIXSMhIOAig0ZZm2tp+TZsgbU2psOj/g9cFD4/qO3D9AyXgQ6VUHrF84fwbLqa0aez8SeuQ8IrPadMKVtBx8JqFdVFWHJkmYnTxiSgsNLu0kQRuP87E/rSmdfoSd1iE5T0IeLb7MDS57Bbn2gJSVTsaX3Vs0209B3pk/XXmc4Q7xjoO2j5RGI1t2fOS7eIxhMR1yieMFiMo1igHvgw0endbhX6zQF/Ximxh6TnnEmNvsyl6O6oqr22MFrbnzilTdLyso0v2NIESX0qvQ9jbZfn2qCDgCPqFb4VI2DvSQW9qqxUA494AK2Gwb7dt/eftouMezXPCc9+tL7kuhcZYpLJOb0rHp7as8fz1Q1eofpHSBYBXUJsx96yJr6eeOnKs8OJXTJFBVkEGUcQAJJ7p1+rOqHsw7UQq5opMsddOpBwMjxampmyhu/+tMTc/ViOpUu6cWC8cYLLzhYhUi8qKgGtwwmlwSsQpdViev0oeO/QZU8zREWDC4ZjJhm9KBbb3KTM18dD/nx+8XkkiqIghZyQG21aoatSQaL8biikICDvg63mwi45ArCxiOipWgq8h20NbGqrBCifiPTVXqkOQ0YheO4n1b1O5lOey8WLgU9c6WkVGJLSYGB8fEqk5gec7KhSX3B7VA/MXKGOsGgKOkZak9Mj7PHg2iLM3xw9rTy3P6KLzp1JdHHJXXSPjYsmjOJYbgNOAAUiKJ+cMvzqyfrSfDXX89MNAn8aovR+DNRlE7LsnLnLc+/sVlP7nQuuQXNGTOt+PvT5NbKepJbVU+YBqdc8Y+vv16pJ8PQ1CttZ2vJrFNVStZ3Z2XuyI+KMihzyHdf/nDo/74F3X317GSP0T2ZyAzHMN6lD0KIyPDW91btWFVPw/NHTotXOGYqsN43i0QlAuapAqtl8xvb3ugyX9RNN910083/OgD+B7IictQMFFg2AAAAAElFTkSuQmCC">
            <a:extLst>
              <a:ext uri="{FF2B5EF4-FFF2-40B4-BE49-F238E27FC236}">
                <a16:creationId xmlns:a16="http://schemas.microsoft.com/office/drawing/2014/main" id="{8194DA47-A6DA-459E-AF77-470106CA6654}"/>
              </a:ext>
            </a:extLst>
          </p:cNvPr>
          <p:cNvSpPr>
            <a:spLocks noChangeAspect="1" noChangeArrowheads="1"/>
          </p:cNvSpPr>
          <p:nvPr/>
        </p:nvSpPr>
        <p:spPr bwMode="auto">
          <a:xfrm>
            <a:off x="4879821" y="1234523"/>
            <a:ext cx="1592560" cy="15925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47D8F8A7-BC14-4752-A5CC-8CB96BBEE8CB}"/>
              </a:ext>
            </a:extLst>
          </p:cNvPr>
          <p:cNvGrpSpPr/>
          <p:nvPr/>
        </p:nvGrpSpPr>
        <p:grpSpPr>
          <a:xfrm>
            <a:off x="1785474" y="1608484"/>
            <a:ext cx="2013096" cy="1456039"/>
            <a:chOff x="671528" y="4736976"/>
            <a:chExt cx="793591" cy="688604"/>
          </a:xfrm>
        </p:grpSpPr>
        <p:grpSp>
          <p:nvGrpSpPr>
            <p:cNvPr id="10" name="Group 9">
              <a:extLst>
                <a:ext uri="{FF2B5EF4-FFF2-40B4-BE49-F238E27FC236}">
                  <a16:creationId xmlns:a16="http://schemas.microsoft.com/office/drawing/2014/main" id="{94DC3643-89F8-4B6F-8EDE-553787517840}"/>
                </a:ext>
              </a:extLst>
            </p:cNvPr>
            <p:cNvGrpSpPr/>
            <p:nvPr/>
          </p:nvGrpSpPr>
          <p:grpSpPr>
            <a:xfrm flipH="1">
              <a:off x="671528" y="4736976"/>
              <a:ext cx="793591" cy="576280"/>
              <a:chOff x="403161" y="3800872"/>
              <a:chExt cx="793591" cy="576280"/>
            </a:xfrm>
          </p:grpSpPr>
          <p:cxnSp>
            <p:nvCxnSpPr>
              <p:cNvPr id="12" name="Straight Connector 11">
                <a:extLst>
                  <a:ext uri="{FF2B5EF4-FFF2-40B4-BE49-F238E27FC236}">
                    <a16:creationId xmlns:a16="http://schemas.microsoft.com/office/drawing/2014/main" id="{A341C176-CEA2-4521-85AE-03DA68702CC7}"/>
                  </a:ext>
                </a:extLst>
              </p:cNvPr>
              <p:cNvCxnSpPr/>
              <p:nvPr/>
            </p:nvCxnSpPr>
            <p:spPr>
              <a:xfrm>
                <a:off x="404664" y="4376936"/>
                <a:ext cx="7920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BCE30-3EAF-4729-892B-D5124D95ED9E}"/>
                  </a:ext>
                </a:extLst>
              </p:cNvPr>
              <p:cNvCxnSpPr>
                <a:cxnSpLocks/>
              </p:cNvCxnSpPr>
              <p:nvPr/>
            </p:nvCxnSpPr>
            <p:spPr>
              <a:xfrm flipV="1">
                <a:off x="403161" y="3800872"/>
                <a:ext cx="649575" cy="57628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1" name="Arc 10">
              <a:extLst>
                <a:ext uri="{FF2B5EF4-FFF2-40B4-BE49-F238E27FC236}">
                  <a16:creationId xmlns:a16="http://schemas.microsoft.com/office/drawing/2014/main" id="{E572F1BC-95DB-4E9D-B8CC-91E5EDE08344}"/>
                </a:ext>
              </a:extLst>
            </p:cNvPr>
            <p:cNvSpPr/>
            <p:nvPr/>
          </p:nvSpPr>
          <p:spPr>
            <a:xfrm flipH="1">
              <a:off x="1121139" y="5085376"/>
              <a:ext cx="273421" cy="340204"/>
            </a:xfrm>
            <a:prstGeom prst="arc">
              <a:avLst>
                <a:gd name="adj1" fmla="val 17210187"/>
                <a:gd name="adj2" fmla="val 1116462"/>
              </a:avLst>
            </a:prstGeom>
            <a:ln w="28575">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624E4EB-AE70-4311-B42A-01CEE4968D35}"/>
              </a:ext>
            </a:extLst>
          </p:cNvPr>
          <p:cNvGrpSpPr/>
          <p:nvPr/>
        </p:nvGrpSpPr>
        <p:grpSpPr>
          <a:xfrm>
            <a:off x="5226242" y="1440349"/>
            <a:ext cx="1367799" cy="1274396"/>
            <a:chOff x="2211665" y="3869516"/>
            <a:chExt cx="795091" cy="707423"/>
          </a:xfrm>
        </p:grpSpPr>
        <p:grpSp>
          <p:nvGrpSpPr>
            <p:cNvPr id="15" name="Group 14">
              <a:extLst>
                <a:ext uri="{FF2B5EF4-FFF2-40B4-BE49-F238E27FC236}">
                  <a16:creationId xmlns:a16="http://schemas.microsoft.com/office/drawing/2014/main" id="{8E75A7AD-9D19-4F3E-A860-099BBA5E1E85}"/>
                </a:ext>
              </a:extLst>
            </p:cNvPr>
            <p:cNvGrpSpPr/>
            <p:nvPr/>
          </p:nvGrpSpPr>
          <p:grpSpPr>
            <a:xfrm>
              <a:off x="2211665" y="3869516"/>
              <a:ext cx="795091" cy="707423"/>
              <a:chOff x="420689" y="3659131"/>
              <a:chExt cx="795091" cy="707423"/>
            </a:xfrm>
          </p:grpSpPr>
          <p:cxnSp>
            <p:nvCxnSpPr>
              <p:cNvPr id="21" name="Straight Connector 20">
                <a:extLst>
                  <a:ext uri="{FF2B5EF4-FFF2-40B4-BE49-F238E27FC236}">
                    <a16:creationId xmlns:a16="http://schemas.microsoft.com/office/drawing/2014/main" id="{7721DE7F-CE3B-44A9-B195-9CE7CDAA5B9E}"/>
                  </a:ext>
                </a:extLst>
              </p:cNvPr>
              <p:cNvCxnSpPr/>
              <p:nvPr/>
            </p:nvCxnSpPr>
            <p:spPr>
              <a:xfrm>
                <a:off x="423692" y="4366554"/>
                <a:ext cx="7920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FE2EF5-39DB-4EA0-959A-5F6DA8B4D1E3}"/>
                  </a:ext>
                </a:extLst>
              </p:cNvPr>
              <p:cNvCxnSpPr>
                <a:cxnSpLocks/>
              </p:cNvCxnSpPr>
              <p:nvPr/>
            </p:nvCxnSpPr>
            <p:spPr>
              <a:xfrm flipV="1">
                <a:off x="420689" y="3659131"/>
                <a:ext cx="0" cy="70742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C63A45CC-E323-4D19-B467-D4926EC52646}"/>
                </a:ext>
              </a:extLst>
            </p:cNvPr>
            <p:cNvSpPr/>
            <p:nvPr/>
          </p:nvSpPr>
          <p:spPr>
            <a:xfrm>
              <a:off x="2211665" y="4365339"/>
              <a:ext cx="260311" cy="211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C5F8498-ED85-4A1A-BD36-412A8630E544}"/>
              </a:ext>
            </a:extLst>
          </p:cNvPr>
          <p:cNvGrpSpPr/>
          <p:nvPr/>
        </p:nvGrpSpPr>
        <p:grpSpPr>
          <a:xfrm>
            <a:off x="4971222" y="3217179"/>
            <a:ext cx="1399468" cy="1420140"/>
            <a:chOff x="2140618" y="4908081"/>
            <a:chExt cx="698249" cy="792088"/>
          </a:xfrm>
        </p:grpSpPr>
        <p:grpSp>
          <p:nvGrpSpPr>
            <p:cNvPr id="24" name="Group 23">
              <a:extLst>
                <a:ext uri="{FF2B5EF4-FFF2-40B4-BE49-F238E27FC236}">
                  <a16:creationId xmlns:a16="http://schemas.microsoft.com/office/drawing/2014/main" id="{FD17A56E-4695-40A4-B9F1-55D8091F2F11}"/>
                </a:ext>
              </a:extLst>
            </p:cNvPr>
            <p:cNvGrpSpPr/>
            <p:nvPr/>
          </p:nvGrpSpPr>
          <p:grpSpPr>
            <a:xfrm rot="17102380" flipH="1">
              <a:off x="2067460" y="4981239"/>
              <a:ext cx="792088" cy="645772"/>
              <a:chOff x="397265" y="3746205"/>
              <a:chExt cx="792088" cy="645772"/>
            </a:xfrm>
          </p:grpSpPr>
          <p:cxnSp>
            <p:nvCxnSpPr>
              <p:cNvPr id="26" name="Straight Connector 25">
                <a:extLst>
                  <a:ext uri="{FF2B5EF4-FFF2-40B4-BE49-F238E27FC236}">
                    <a16:creationId xmlns:a16="http://schemas.microsoft.com/office/drawing/2014/main" id="{438FE313-3C69-4FCE-A36E-466CDF022C78}"/>
                  </a:ext>
                </a:extLst>
              </p:cNvPr>
              <p:cNvCxnSpPr/>
              <p:nvPr/>
            </p:nvCxnSpPr>
            <p:spPr>
              <a:xfrm>
                <a:off x="397265" y="4385777"/>
                <a:ext cx="792088"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7555546-FB14-41E3-9233-7F5A09159D0F}"/>
                  </a:ext>
                </a:extLst>
              </p:cNvPr>
              <p:cNvCxnSpPr>
                <a:cxnSpLocks/>
              </p:cNvCxnSpPr>
              <p:nvPr/>
            </p:nvCxnSpPr>
            <p:spPr>
              <a:xfrm flipH="1" flipV="1">
                <a:off x="404664" y="3746205"/>
                <a:ext cx="0" cy="64577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F64CB82-99D6-458A-98EE-CCCEACB8F357}"/>
                </a:ext>
              </a:extLst>
            </p:cNvPr>
            <p:cNvSpPr/>
            <p:nvPr/>
          </p:nvSpPr>
          <p:spPr>
            <a:xfrm rot="898660">
              <a:off x="2629913" y="4986393"/>
              <a:ext cx="208954" cy="214517"/>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653116-776F-4184-B176-4CD80E891FD1}"/>
              </a:ext>
            </a:extLst>
          </p:cNvPr>
          <p:cNvGrpSpPr/>
          <p:nvPr/>
        </p:nvGrpSpPr>
        <p:grpSpPr>
          <a:xfrm>
            <a:off x="1785477" y="3277324"/>
            <a:ext cx="1958321" cy="1276516"/>
            <a:chOff x="456602" y="4686838"/>
            <a:chExt cx="779508" cy="717590"/>
          </a:xfrm>
        </p:grpSpPr>
        <p:grpSp>
          <p:nvGrpSpPr>
            <p:cNvPr id="29" name="Group 28">
              <a:extLst>
                <a:ext uri="{FF2B5EF4-FFF2-40B4-BE49-F238E27FC236}">
                  <a16:creationId xmlns:a16="http://schemas.microsoft.com/office/drawing/2014/main" id="{6E73997E-E6F4-4953-A993-3568C63FE03A}"/>
                </a:ext>
              </a:extLst>
            </p:cNvPr>
            <p:cNvGrpSpPr/>
            <p:nvPr/>
          </p:nvGrpSpPr>
          <p:grpSpPr>
            <a:xfrm flipH="1">
              <a:off x="456602" y="4686838"/>
              <a:ext cx="779508" cy="717590"/>
              <a:chOff x="417243" y="3660753"/>
              <a:chExt cx="779508" cy="717590"/>
            </a:xfrm>
          </p:grpSpPr>
          <p:cxnSp>
            <p:nvCxnSpPr>
              <p:cNvPr id="31" name="Straight Connector 30">
                <a:extLst>
                  <a:ext uri="{FF2B5EF4-FFF2-40B4-BE49-F238E27FC236}">
                    <a16:creationId xmlns:a16="http://schemas.microsoft.com/office/drawing/2014/main" id="{476EE476-EB5E-4856-9152-A1B3EAFBDB22}"/>
                  </a:ext>
                </a:extLst>
              </p:cNvPr>
              <p:cNvCxnSpPr>
                <a:cxnSpLocks/>
              </p:cNvCxnSpPr>
              <p:nvPr/>
            </p:nvCxnSpPr>
            <p:spPr>
              <a:xfrm>
                <a:off x="417243" y="4378087"/>
                <a:ext cx="779508" cy="256"/>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42C203-876A-4F9A-B9AF-3B633134D14C}"/>
                  </a:ext>
                </a:extLst>
              </p:cNvPr>
              <p:cNvCxnSpPr>
                <a:cxnSpLocks/>
              </p:cNvCxnSpPr>
              <p:nvPr/>
            </p:nvCxnSpPr>
            <p:spPr>
              <a:xfrm flipH="1" flipV="1">
                <a:off x="417243" y="3660753"/>
                <a:ext cx="0" cy="717334"/>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CF52702-22AC-4E93-815D-0E461CD5BFC3}"/>
                </a:ext>
              </a:extLst>
            </p:cNvPr>
            <p:cNvSpPr/>
            <p:nvPr/>
          </p:nvSpPr>
          <p:spPr>
            <a:xfrm>
              <a:off x="1079716" y="5194041"/>
              <a:ext cx="156394" cy="21013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529DCBDF-F038-4BE6-A3F6-E79C795787FE}"/>
              </a:ext>
            </a:extLst>
          </p:cNvPr>
          <p:cNvGrpSpPr/>
          <p:nvPr/>
        </p:nvGrpSpPr>
        <p:grpSpPr>
          <a:xfrm>
            <a:off x="59531" y="6454317"/>
            <a:ext cx="1238534" cy="403683"/>
            <a:chOff x="68077" y="6454317"/>
            <a:chExt cx="1238534" cy="403683"/>
          </a:xfrm>
        </p:grpSpPr>
        <p:sp>
          <p:nvSpPr>
            <p:cNvPr id="34" name="TextBox 33">
              <a:extLst>
                <a:ext uri="{FF2B5EF4-FFF2-40B4-BE49-F238E27FC236}">
                  <a16:creationId xmlns:a16="http://schemas.microsoft.com/office/drawing/2014/main" id="{1CEEA4E2-3DA5-4663-A4EE-07BF751B900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35" name="Picture 34" descr="A close up of a sign&#10;&#10;Description generated with high confidence">
              <a:extLst>
                <a:ext uri="{FF2B5EF4-FFF2-40B4-BE49-F238E27FC236}">
                  <a16:creationId xmlns:a16="http://schemas.microsoft.com/office/drawing/2014/main" id="{9E3DA429-FF60-4952-B49D-DFFB6DEC70B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6" name="TextBox 35">
            <a:extLst>
              <a:ext uri="{FF2B5EF4-FFF2-40B4-BE49-F238E27FC236}">
                <a16:creationId xmlns:a16="http://schemas.microsoft.com/office/drawing/2014/main" id="{0AFD6ACB-7A98-4B23-A908-6351035160E4}"/>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6360145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Reasoning 1</a:t>
            </a:r>
          </a:p>
          <a:p>
            <a:pPr algn="ctr"/>
            <a:endParaRPr lang="en-GB" sz="2000" b="1" u="sng">
              <a:solidFill>
                <a:schemeClr val="bg2">
                  <a:lumMod val="50000"/>
                </a:schemeClr>
              </a:solidFill>
              <a:latin typeface="Century Gothic" panose="020B0502020202020204" pitchFamily="34" charset="0"/>
            </a:endParaRPr>
          </a:p>
          <a:p>
            <a:pPr lvl="0" algn="ctr" defTabSz="514350">
              <a:defRPr/>
            </a:pPr>
            <a:r>
              <a:rPr lang="en-GB" sz="2000" b="1">
                <a:solidFill>
                  <a:schemeClr val="tx1"/>
                </a:solidFill>
                <a:latin typeface="Century Gothic" panose="020B0502020202020204" pitchFamily="34" charset="0"/>
              </a:rPr>
              <a:t>Which angle is the odd one out? </a:t>
            </a: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endParaRPr lang="en-GB" sz="2000" b="1">
              <a:solidFill>
                <a:schemeClr val="tx1"/>
              </a:solidFill>
              <a:latin typeface="Century Gothic" panose="020B0502020202020204" pitchFamily="34" charset="0"/>
            </a:endParaRPr>
          </a:p>
          <a:p>
            <a:pPr lvl="0" defTabSz="514350">
              <a:defRPr/>
            </a:pPr>
            <a:r>
              <a:rPr lang="en-GB" sz="2000" b="1">
                <a:solidFill>
                  <a:schemeClr val="tx1"/>
                </a:solidFill>
                <a:latin typeface="Century Gothic" panose="020B0502020202020204" pitchFamily="34" charset="0"/>
              </a:rPr>
              <a:t>Explain your answer.</a:t>
            </a:r>
          </a:p>
          <a:p>
            <a:r>
              <a:rPr lang="en-US" sz="2000" b="1">
                <a:solidFill>
                  <a:srgbClr val="FF0000"/>
                </a:solidFill>
                <a:latin typeface="Century Gothic" panose="020B0502020202020204" pitchFamily="34" charset="0"/>
              </a:rPr>
              <a:t>This angle is acute while all the others are right angles.</a:t>
            </a:r>
          </a:p>
          <a:p>
            <a:pPr lvl="0"/>
            <a:endParaRPr lang="en-GB" sz="2400" b="1">
              <a:solidFill>
                <a:srgbClr val="E7E6E6">
                  <a:lumMod val="25000"/>
                </a:srgbClr>
              </a:solidFill>
              <a:latin typeface="Century Gothic" panose="020B0502020202020204" pitchFamily="34" charset="0"/>
            </a:endParaRPr>
          </a:p>
        </p:txBody>
      </p:sp>
      <p:grpSp>
        <p:nvGrpSpPr>
          <p:cNvPr id="9" name="Group 8">
            <a:extLst>
              <a:ext uri="{FF2B5EF4-FFF2-40B4-BE49-F238E27FC236}">
                <a16:creationId xmlns:a16="http://schemas.microsoft.com/office/drawing/2014/main" id="{47D8F8A7-BC14-4752-A5CC-8CB96BBEE8CB}"/>
              </a:ext>
            </a:extLst>
          </p:cNvPr>
          <p:cNvGrpSpPr/>
          <p:nvPr/>
        </p:nvGrpSpPr>
        <p:grpSpPr>
          <a:xfrm>
            <a:off x="1785474" y="1608484"/>
            <a:ext cx="2013096" cy="1456039"/>
            <a:chOff x="671528" y="4736976"/>
            <a:chExt cx="793591" cy="688604"/>
          </a:xfrm>
        </p:grpSpPr>
        <p:grpSp>
          <p:nvGrpSpPr>
            <p:cNvPr id="10" name="Group 9">
              <a:extLst>
                <a:ext uri="{FF2B5EF4-FFF2-40B4-BE49-F238E27FC236}">
                  <a16:creationId xmlns:a16="http://schemas.microsoft.com/office/drawing/2014/main" id="{94DC3643-89F8-4B6F-8EDE-553787517840}"/>
                </a:ext>
              </a:extLst>
            </p:cNvPr>
            <p:cNvGrpSpPr/>
            <p:nvPr/>
          </p:nvGrpSpPr>
          <p:grpSpPr>
            <a:xfrm flipH="1">
              <a:off x="671528" y="4736976"/>
              <a:ext cx="793591" cy="576280"/>
              <a:chOff x="403161" y="3800872"/>
              <a:chExt cx="793591" cy="576280"/>
            </a:xfrm>
          </p:grpSpPr>
          <p:cxnSp>
            <p:nvCxnSpPr>
              <p:cNvPr id="12" name="Straight Connector 11">
                <a:extLst>
                  <a:ext uri="{FF2B5EF4-FFF2-40B4-BE49-F238E27FC236}">
                    <a16:creationId xmlns:a16="http://schemas.microsoft.com/office/drawing/2014/main" id="{A341C176-CEA2-4521-85AE-03DA68702CC7}"/>
                  </a:ext>
                </a:extLst>
              </p:cNvPr>
              <p:cNvCxnSpPr/>
              <p:nvPr/>
            </p:nvCxnSpPr>
            <p:spPr>
              <a:xfrm>
                <a:off x="404664" y="4376936"/>
                <a:ext cx="7920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0DBCE30-3EAF-4729-892B-D5124D95ED9E}"/>
                  </a:ext>
                </a:extLst>
              </p:cNvPr>
              <p:cNvCxnSpPr>
                <a:cxnSpLocks/>
              </p:cNvCxnSpPr>
              <p:nvPr/>
            </p:nvCxnSpPr>
            <p:spPr>
              <a:xfrm flipV="1">
                <a:off x="403161" y="3800872"/>
                <a:ext cx="649575" cy="5762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Arc 10">
              <a:extLst>
                <a:ext uri="{FF2B5EF4-FFF2-40B4-BE49-F238E27FC236}">
                  <a16:creationId xmlns:a16="http://schemas.microsoft.com/office/drawing/2014/main" id="{E572F1BC-95DB-4E9D-B8CC-91E5EDE08344}"/>
                </a:ext>
              </a:extLst>
            </p:cNvPr>
            <p:cNvSpPr/>
            <p:nvPr/>
          </p:nvSpPr>
          <p:spPr>
            <a:xfrm flipH="1">
              <a:off x="1121139" y="5085376"/>
              <a:ext cx="273421" cy="340204"/>
            </a:xfrm>
            <a:prstGeom prst="arc">
              <a:avLst>
                <a:gd name="adj1" fmla="val 17210187"/>
                <a:gd name="adj2" fmla="val 1116462"/>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8624E4EB-AE70-4311-B42A-01CEE4968D35}"/>
              </a:ext>
            </a:extLst>
          </p:cNvPr>
          <p:cNvGrpSpPr/>
          <p:nvPr/>
        </p:nvGrpSpPr>
        <p:grpSpPr>
          <a:xfrm>
            <a:off x="5226242" y="1440349"/>
            <a:ext cx="1367799" cy="1274396"/>
            <a:chOff x="2211665" y="3869516"/>
            <a:chExt cx="795091" cy="707423"/>
          </a:xfrm>
        </p:grpSpPr>
        <p:grpSp>
          <p:nvGrpSpPr>
            <p:cNvPr id="15" name="Group 14">
              <a:extLst>
                <a:ext uri="{FF2B5EF4-FFF2-40B4-BE49-F238E27FC236}">
                  <a16:creationId xmlns:a16="http://schemas.microsoft.com/office/drawing/2014/main" id="{8E75A7AD-9D19-4F3E-A860-099BBA5E1E85}"/>
                </a:ext>
              </a:extLst>
            </p:cNvPr>
            <p:cNvGrpSpPr/>
            <p:nvPr/>
          </p:nvGrpSpPr>
          <p:grpSpPr>
            <a:xfrm>
              <a:off x="2211665" y="3869516"/>
              <a:ext cx="795091" cy="707423"/>
              <a:chOff x="420689" y="3659131"/>
              <a:chExt cx="795091" cy="707423"/>
            </a:xfrm>
          </p:grpSpPr>
          <p:cxnSp>
            <p:nvCxnSpPr>
              <p:cNvPr id="21" name="Straight Connector 20">
                <a:extLst>
                  <a:ext uri="{FF2B5EF4-FFF2-40B4-BE49-F238E27FC236}">
                    <a16:creationId xmlns:a16="http://schemas.microsoft.com/office/drawing/2014/main" id="{7721DE7F-CE3B-44A9-B195-9CE7CDAA5B9E}"/>
                  </a:ext>
                </a:extLst>
              </p:cNvPr>
              <p:cNvCxnSpPr/>
              <p:nvPr/>
            </p:nvCxnSpPr>
            <p:spPr>
              <a:xfrm>
                <a:off x="423692" y="4366554"/>
                <a:ext cx="79208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CFE2EF5-39DB-4EA0-959A-5F6DA8B4D1E3}"/>
                  </a:ext>
                </a:extLst>
              </p:cNvPr>
              <p:cNvCxnSpPr>
                <a:cxnSpLocks/>
              </p:cNvCxnSpPr>
              <p:nvPr/>
            </p:nvCxnSpPr>
            <p:spPr>
              <a:xfrm flipV="1">
                <a:off x="420689" y="3659131"/>
                <a:ext cx="0" cy="707423"/>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19">
              <a:extLst>
                <a:ext uri="{FF2B5EF4-FFF2-40B4-BE49-F238E27FC236}">
                  <a16:creationId xmlns:a16="http://schemas.microsoft.com/office/drawing/2014/main" id="{C63A45CC-E323-4D19-B467-D4926EC52646}"/>
                </a:ext>
              </a:extLst>
            </p:cNvPr>
            <p:cNvSpPr/>
            <p:nvPr/>
          </p:nvSpPr>
          <p:spPr>
            <a:xfrm>
              <a:off x="2211665" y="4365339"/>
              <a:ext cx="260311" cy="211600"/>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6C5F8498-ED85-4A1A-BD36-412A8630E544}"/>
              </a:ext>
            </a:extLst>
          </p:cNvPr>
          <p:cNvGrpSpPr/>
          <p:nvPr/>
        </p:nvGrpSpPr>
        <p:grpSpPr>
          <a:xfrm>
            <a:off x="4971222" y="3217179"/>
            <a:ext cx="1399468" cy="1420140"/>
            <a:chOff x="2140618" y="4908081"/>
            <a:chExt cx="698249" cy="792088"/>
          </a:xfrm>
        </p:grpSpPr>
        <p:grpSp>
          <p:nvGrpSpPr>
            <p:cNvPr id="24" name="Group 23">
              <a:extLst>
                <a:ext uri="{FF2B5EF4-FFF2-40B4-BE49-F238E27FC236}">
                  <a16:creationId xmlns:a16="http://schemas.microsoft.com/office/drawing/2014/main" id="{FD17A56E-4695-40A4-B9F1-55D8091F2F11}"/>
                </a:ext>
              </a:extLst>
            </p:cNvPr>
            <p:cNvGrpSpPr/>
            <p:nvPr/>
          </p:nvGrpSpPr>
          <p:grpSpPr>
            <a:xfrm rot="17102380" flipH="1">
              <a:off x="2067460" y="4981239"/>
              <a:ext cx="792088" cy="645772"/>
              <a:chOff x="397265" y="3746205"/>
              <a:chExt cx="792088" cy="645772"/>
            </a:xfrm>
          </p:grpSpPr>
          <p:cxnSp>
            <p:nvCxnSpPr>
              <p:cNvPr id="26" name="Straight Connector 25">
                <a:extLst>
                  <a:ext uri="{FF2B5EF4-FFF2-40B4-BE49-F238E27FC236}">
                    <a16:creationId xmlns:a16="http://schemas.microsoft.com/office/drawing/2014/main" id="{438FE313-3C69-4FCE-A36E-466CDF022C78}"/>
                  </a:ext>
                </a:extLst>
              </p:cNvPr>
              <p:cNvCxnSpPr/>
              <p:nvPr/>
            </p:nvCxnSpPr>
            <p:spPr>
              <a:xfrm>
                <a:off x="397265" y="4385777"/>
                <a:ext cx="79208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7555546-FB14-41E3-9233-7F5A09159D0F}"/>
                  </a:ext>
                </a:extLst>
              </p:cNvPr>
              <p:cNvCxnSpPr>
                <a:cxnSpLocks/>
              </p:cNvCxnSpPr>
              <p:nvPr/>
            </p:nvCxnSpPr>
            <p:spPr>
              <a:xfrm flipH="1" flipV="1">
                <a:off x="404664" y="3746205"/>
                <a:ext cx="0" cy="645772"/>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5" name="Rectangle 24">
              <a:extLst>
                <a:ext uri="{FF2B5EF4-FFF2-40B4-BE49-F238E27FC236}">
                  <a16:creationId xmlns:a16="http://schemas.microsoft.com/office/drawing/2014/main" id="{8F64CB82-99D6-458A-98EE-CCCEACB8F357}"/>
                </a:ext>
              </a:extLst>
            </p:cNvPr>
            <p:cNvSpPr/>
            <p:nvPr/>
          </p:nvSpPr>
          <p:spPr>
            <a:xfrm rot="898660">
              <a:off x="2629913" y="4986393"/>
              <a:ext cx="208954" cy="214517"/>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653116-776F-4184-B176-4CD80E891FD1}"/>
              </a:ext>
            </a:extLst>
          </p:cNvPr>
          <p:cNvGrpSpPr/>
          <p:nvPr/>
        </p:nvGrpSpPr>
        <p:grpSpPr>
          <a:xfrm>
            <a:off x="1785477" y="3277324"/>
            <a:ext cx="1958321" cy="1276516"/>
            <a:chOff x="456602" y="4686838"/>
            <a:chExt cx="779508" cy="717590"/>
          </a:xfrm>
        </p:grpSpPr>
        <p:grpSp>
          <p:nvGrpSpPr>
            <p:cNvPr id="29" name="Group 28">
              <a:extLst>
                <a:ext uri="{FF2B5EF4-FFF2-40B4-BE49-F238E27FC236}">
                  <a16:creationId xmlns:a16="http://schemas.microsoft.com/office/drawing/2014/main" id="{6E73997E-E6F4-4953-A993-3568C63FE03A}"/>
                </a:ext>
              </a:extLst>
            </p:cNvPr>
            <p:cNvGrpSpPr/>
            <p:nvPr/>
          </p:nvGrpSpPr>
          <p:grpSpPr>
            <a:xfrm flipH="1">
              <a:off x="456602" y="4686838"/>
              <a:ext cx="779508" cy="717590"/>
              <a:chOff x="417243" y="3660753"/>
              <a:chExt cx="779508" cy="717590"/>
            </a:xfrm>
          </p:grpSpPr>
          <p:cxnSp>
            <p:nvCxnSpPr>
              <p:cNvPr id="31" name="Straight Connector 30">
                <a:extLst>
                  <a:ext uri="{FF2B5EF4-FFF2-40B4-BE49-F238E27FC236}">
                    <a16:creationId xmlns:a16="http://schemas.microsoft.com/office/drawing/2014/main" id="{476EE476-EB5E-4856-9152-A1B3EAFBDB22}"/>
                  </a:ext>
                </a:extLst>
              </p:cNvPr>
              <p:cNvCxnSpPr>
                <a:cxnSpLocks/>
              </p:cNvCxnSpPr>
              <p:nvPr/>
            </p:nvCxnSpPr>
            <p:spPr>
              <a:xfrm>
                <a:off x="417243" y="4378087"/>
                <a:ext cx="779508" cy="25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42C203-876A-4F9A-B9AF-3B633134D14C}"/>
                  </a:ext>
                </a:extLst>
              </p:cNvPr>
              <p:cNvCxnSpPr>
                <a:cxnSpLocks/>
              </p:cNvCxnSpPr>
              <p:nvPr/>
            </p:nvCxnSpPr>
            <p:spPr>
              <a:xfrm flipH="1" flipV="1">
                <a:off x="417243" y="3660753"/>
                <a:ext cx="0" cy="71733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30" name="Rectangle 29">
              <a:extLst>
                <a:ext uri="{FF2B5EF4-FFF2-40B4-BE49-F238E27FC236}">
                  <a16:creationId xmlns:a16="http://schemas.microsoft.com/office/drawing/2014/main" id="{BCF52702-22AC-4E93-815D-0E461CD5BFC3}"/>
                </a:ext>
              </a:extLst>
            </p:cNvPr>
            <p:cNvSpPr/>
            <p:nvPr/>
          </p:nvSpPr>
          <p:spPr>
            <a:xfrm>
              <a:off x="1079716" y="5194041"/>
              <a:ext cx="156394" cy="210131"/>
            </a:xfrm>
            <a:prstGeom prst="rect">
              <a:avLst/>
            </a:prstGeom>
            <a:no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0AE48C1D-89FB-4FCC-BB1E-C2E6B00BFE1F}"/>
              </a:ext>
            </a:extLst>
          </p:cNvPr>
          <p:cNvSpPr/>
          <p:nvPr/>
        </p:nvSpPr>
        <p:spPr>
          <a:xfrm>
            <a:off x="1259150" y="1440348"/>
            <a:ext cx="3005019" cy="186782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93B134BB-DBF4-4C2C-AA9A-A98273DEED09}"/>
              </a:ext>
            </a:extLst>
          </p:cNvPr>
          <p:cNvGrpSpPr/>
          <p:nvPr/>
        </p:nvGrpSpPr>
        <p:grpSpPr>
          <a:xfrm>
            <a:off x="59531" y="6454317"/>
            <a:ext cx="1238534" cy="403683"/>
            <a:chOff x="68077" y="6454317"/>
            <a:chExt cx="1238534" cy="403683"/>
          </a:xfrm>
        </p:grpSpPr>
        <p:sp>
          <p:nvSpPr>
            <p:cNvPr id="35" name="TextBox 34">
              <a:extLst>
                <a:ext uri="{FF2B5EF4-FFF2-40B4-BE49-F238E27FC236}">
                  <a16:creationId xmlns:a16="http://schemas.microsoft.com/office/drawing/2014/main" id="{9011ACB5-9E1B-4BD3-A392-0FFB1E5A78D9}"/>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A970391D-28CA-4AD9-85F9-ACAED5339F9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7" name="TextBox 36">
            <a:extLst>
              <a:ext uri="{FF2B5EF4-FFF2-40B4-BE49-F238E27FC236}">
                <a16:creationId xmlns:a16="http://schemas.microsoft.com/office/drawing/2014/main" id="{BE4C65BC-EF37-4568-B9C4-B264291AE28E}"/>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13745507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a:solidFill>
                  <a:schemeClr val="bg2">
                    <a:lumMod val="50000"/>
                  </a:schemeClr>
                </a:solidFill>
                <a:latin typeface="Century Gothic" panose="020B0502020202020204" pitchFamily="34" charset="0"/>
              </a:rPr>
              <a:t>Problem Solving 2</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Using the digits below, can you create</a:t>
            </a:r>
          </a:p>
          <a:p>
            <a:pPr algn="ctr"/>
            <a:r>
              <a:rPr lang="en-GB" sz="2000" b="1">
                <a:solidFill>
                  <a:schemeClr val="tx1"/>
                </a:solidFill>
                <a:latin typeface="Century Gothic" panose="020B0502020202020204" pitchFamily="34" charset="0"/>
              </a:rPr>
              <a:t>more obtuse or acute angles?</a:t>
            </a:r>
          </a:p>
          <a:p>
            <a:pPr algn="ctr"/>
            <a:endParaRPr lang="en-GB" sz="2000" b="1">
              <a:solidFill>
                <a:srgbClr val="FF0000"/>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356F9896-792C-4EBD-BFE7-4D9EDE1A3AD0}"/>
              </a:ext>
            </a:extLst>
          </p:cNvPr>
          <p:cNvGrpSpPr/>
          <p:nvPr/>
        </p:nvGrpSpPr>
        <p:grpSpPr>
          <a:xfrm>
            <a:off x="1898674" y="1804969"/>
            <a:ext cx="5346652" cy="1464704"/>
            <a:chOff x="232111" y="7319078"/>
            <a:chExt cx="3138484" cy="802274"/>
          </a:xfrm>
          <a:solidFill>
            <a:srgbClr val="7DDDFF"/>
          </a:solidFill>
        </p:grpSpPr>
        <p:sp>
          <p:nvSpPr>
            <p:cNvPr id="21" name="Rounded Rectangle 42">
              <a:extLst>
                <a:ext uri="{FF2B5EF4-FFF2-40B4-BE49-F238E27FC236}">
                  <a16:creationId xmlns:a16="http://schemas.microsoft.com/office/drawing/2014/main" id="{224649FA-2141-49E0-B35D-55ECED6277E3}"/>
                </a:ext>
              </a:extLst>
            </p:cNvPr>
            <p:cNvSpPr/>
            <p:nvPr/>
          </p:nvSpPr>
          <p:spPr>
            <a:xfrm>
              <a:off x="232111" y="7328746"/>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6</a:t>
              </a:r>
            </a:p>
          </p:txBody>
        </p:sp>
        <p:sp>
          <p:nvSpPr>
            <p:cNvPr id="22" name="Rounded Rectangle 43">
              <a:extLst>
                <a:ext uri="{FF2B5EF4-FFF2-40B4-BE49-F238E27FC236}">
                  <a16:creationId xmlns:a16="http://schemas.microsoft.com/office/drawing/2014/main" id="{54A538BB-6B1F-4264-8266-C405F9CC044F}"/>
                </a:ext>
              </a:extLst>
            </p:cNvPr>
            <p:cNvSpPr/>
            <p:nvPr/>
          </p:nvSpPr>
          <p:spPr>
            <a:xfrm>
              <a:off x="1052736" y="7328746"/>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1</a:t>
              </a:r>
            </a:p>
          </p:txBody>
        </p:sp>
        <p:sp>
          <p:nvSpPr>
            <p:cNvPr id="23" name="Rounded Rectangle 44">
              <a:extLst>
                <a:ext uri="{FF2B5EF4-FFF2-40B4-BE49-F238E27FC236}">
                  <a16:creationId xmlns:a16="http://schemas.microsoft.com/office/drawing/2014/main" id="{947BD150-DDC9-4D39-A02C-8DCE0C72381B}"/>
                </a:ext>
              </a:extLst>
            </p:cNvPr>
            <p:cNvSpPr/>
            <p:nvPr/>
          </p:nvSpPr>
          <p:spPr>
            <a:xfrm>
              <a:off x="1873361" y="7329264"/>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0</a:t>
              </a:r>
            </a:p>
          </p:txBody>
        </p:sp>
        <p:sp>
          <p:nvSpPr>
            <p:cNvPr id="25" name="Rounded Rectangle 45">
              <a:extLst>
                <a:ext uri="{FF2B5EF4-FFF2-40B4-BE49-F238E27FC236}">
                  <a16:creationId xmlns:a16="http://schemas.microsoft.com/office/drawing/2014/main" id="{A02141AD-7A98-49D0-91E4-D449F09D0638}"/>
                </a:ext>
              </a:extLst>
            </p:cNvPr>
            <p:cNvSpPr/>
            <p:nvPr/>
          </p:nvSpPr>
          <p:spPr>
            <a:xfrm>
              <a:off x="2693986" y="7319078"/>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8</a:t>
              </a:r>
            </a:p>
          </p:txBody>
        </p:sp>
      </p:grpSp>
      <p:grpSp>
        <p:nvGrpSpPr>
          <p:cNvPr id="12" name="Group 11">
            <a:extLst>
              <a:ext uri="{FF2B5EF4-FFF2-40B4-BE49-F238E27FC236}">
                <a16:creationId xmlns:a16="http://schemas.microsoft.com/office/drawing/2014/main" id="{434595A5-AC5B-4555-9F8F-966EA68A9EBE}"/>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5CCD60B0-865A-4C24-B77C-58563179B24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1C2AE640-A9D8-486E-B0E1-7DFD3098985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5" name="TextBox 14">
            <a:extLst>
              <a:ext uri="{FF2B5EF4-FFF2-40B4-BE49-F238E27FC236}">
                <a16:creationId xmlns:a16="http://schemas.microsoft.com/office/drawing/2014/main" id="{1FD1FD1C-0CA8-4159-81E9-610ADDA9079D}"/>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1431246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Sort the angles.</a:t>
            </a:r>
          </a:p>
          <a:p>
            <a:pPr algn="ctr"/>
            <a:endParaRPr lang="en-GB" sz="2000" b="1">
              <a:solidFill>
                <a:schemeClr val="tx1"/>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a:p>
            <a:pPr algn="ctr"/>
            <a:endParaRPr lang="en-GB" sz="2400" b="1" u="sng">
              <a:solidFill>
                <a:srgbClr val="FF0000"/>
              </a:solidFill>
              <a:latin typeface="Century Gothic" panose="020B0502020202020204" pitchFamily="34" charset="0"/>
            </a:endParaRPr>
          </a:p>
          <a:p>
            <a:pPr algn="ctr"/>
            <a:endParaRPr lang="en-GB" sz="2000" b="1" u="sng">
              <a:solidFill>
                <a:schemeClr val="bg2">
                  <a:lumMod val="25000"/>
                </a:schemeClr>
              </a:solidFill>
              <a:latin typeface="Century Gothic" panose="020B0502020202020204" pitchFamily="34" charset="0"/>
            </a:endParaRPr>
          </a:p>
          <a:p>
            <a:pPr algn="ctr"/>
            <a:endParaRPr lang="en-GB" sz="2000" b="1">
              <a:solidFill>
                <a:schemeClr val="bg2">
                  <a:lumMod val="25000"/>
                </a:schemeClr>
              </a:solidFill>
              <a:latin typeface="Century Gothic" panose="020B0502020202020204" pitchFamily="34" charset="0"/>
            </a:endParaRPr>
          </a:p>
        </p:txBody>
      </p:sp>
      <p:graphicFrame>
        <p:nvGraphicFramePr>
          <p:cNvPr id="75" name="Table 74">
            <a:extLst>
              <a:ext uri="{FF2B5EF4-FFF2-40B4-BE49-F238E27FC236}">
                <a16:creationId xmlns:a16="http://schemas.microsoft.com/office/drawing/2014/main" id="{3DE668C8-4EA2-4982-AF83-B7C04DC2B9C0}"/>
              </a:ext>
            </a:extLst>
          </p:cNvPr>
          <p:cNvGraphicFramePr>
            <a:graphicFrameLocks noGrp="1"/>
          </p:cNvGraphicFramePr>
          <p:nvPr>
            <p:extLst>
              <p:ext uri="{D42A27DB-BD31-4B8C-83A1-F6EECF244321}">
                <p14:modId xmlns:p14="http://schemas.microsoft.com/office/powerpoint/2010/main" val="1775467509"/>
              </p:ext>
            </p:extLst>
          </p:nvPr>
        </p:nvGraphicFramePr>
        <p:xfrm>
          <a:off x="523375" y="1386722"/>
          <a:ext cx="8097249" cy="2438400"/>
        </p:xfrm>
        <a:graphic>
          <a:graphicData uri="http://schemas.openxmlformats.org/drawingml/2006/table">
            <a:tbl>
              <a:tblPr firstRow="1" bandRow="1">
                <a:tableStyleId>{5940675A-B579-460E-94D1-54222C63F5DA}</a:tableStyleId>
              </a:tblPr>
              <a:tblGrid>
                <a:gridCol w="2699083">
                  <a:extLst>
                    <a:ext uri="{9D8B030D-6E8A-4147-A177-3AD203B41FA5}">
                      <a16:colId xmlns:a16="http://schemas.microsoft.com/office/drawing/2014/main" val="81741904"/>
                    </a:ext>
                  </a:extLst>
                </a:gridCol>
                <a:gridCol w="2699083">
                  <a:extLst>
                    <a:ext uri="{9D8B030D-6E8A-4147-A177-3AD203B41FA5}">
                      <a16:colId xmlns:a16="http://schemas.microsoft.com/office/drawing/2014/main" val="1411999693"/>
                    </a:ext>
                  </a:extLst>
                </a:gridCol>
                <a:gridCol w="2699083">
                  <a:extLst>
                    <a:ext uri="{9D8B030D-6E8A-4147-A177-3AD203B41FA5}">
                      <a16:colId xmlns:a16="http://schemas.microsoft.com/office/drawing/2014/main" val="1934407896"/>
                    </a:ext>
                  </a:extLst>
                </a:gridCol>
              </a:tblGrid>
              <a:tr h="370840">
                <a:tc>
                  <a:txBody>
                    <a:bodyPr/>
                    <a:lstStyle/>
                    <a:p>
                      <a:pPr algn="ctr"/>
                      <a:r>
                        <a:rPr lang="en-GB" sz="2000" b="1">
                          <a:latin typeface="Century Gothic" panose="020B0502020202020204" pitchFamily="34" charset="0"/>
                        </a:rPr>
                        <a:t>Smaller than a right angle (acute)</a:t>
                      </a:r>
                      <a:endParaRPr lang="en-US" sz="2000" b="1">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000" b="1">
                          <a:latin typeface="Century Gothic" panose="020B0502020202020204" pitchFamily="34" charset="0"/>
                        </a:rPr>
                        <a:t>Right angle</a:t>
                      </a:r>
                      <a:endParaRPr lang="en-US" sz="2000" b="1">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000" b="1">
                          <a:latin typeface="Century Gothic" panose="020B0502020202020204" pitchFamily="34" charset="0"/>
                        </a:rPr>
                        <a:t>Larger than a right angle (obtuse)</a:t>
                      </a:r>
                      <a:endParaRPr lang="en-US" sz="2000" b="1">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866533794"/>
                  </a:ext>
                </a:extLst>
              </a:tr>
              <a:tr h="370840">
                <a:tc>
                  <a:txBody>
                    <a:bodyPr/>
                    <a:lstStyle/>
                    <a:p>
                      <a:pPr algn="ctr"/>
                      <a:endParaRPr lang="en-US" b="1">
                        <a:latin typeface="Century Gothic" panose="020B0502020202020204" pitchFamily="34" charset="0"/>
                      </a:endParaRPr>
                    </a:p>
                  </a:txBody>
                  <a:tcPr anchor="ctr">
                    <a:solidFill>
                      <a:schemeClr val="bg1"/>
                    </a:solidFill>
                  </a:tcPr>
                </a:tc>
                <a:tc>
                  <a:txBody>
                    <a:bodyPr/>
                    <a:lstStyle/>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US" b="1">
                        <a:latin typeface="Century Gothic" panose="020B0502020202020204" pitchFamily="34" charset="0"/>
                      </a:endParaRPr>
                    </a:p>
                  </a:txBody>
                  <a:tcPr anchor="ctr">
                    <a:solidFill>
                      <a:schemeClr val="bg1"/>
                    </a:solidFill>
                  </a:tcPr>
                </a:tc>
                <a:tc>
                  <a:txBody>
                    <a:bodyPr/>
                    <a:lstStyle/>
                    <a:p>
                      <a:pPr algn="ctr"/>
                      <a:endParaRPr lang="en-US" b="1">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431978929"/>
                  </a:ext>
                </a:extLst>
              </a:tr>
            </a:tbl>
          </a:graphicData>
        </a:graphic>
      </p:graphicFrame>
      <p:grpSp>
        <p:nvGrpSpPr>
          <p:cNvPr id="69" name="Group 68">
            <a:extLst>
              <a:ext uri="{FF2B5EF4-FFF2-40B4-BE49-F238E27FC236}">
                <a16:creationId xmlns:a16="http://schemas.microsoft.com/office/drawing/2014/main" id="{4DFEC78F-1D02-4E79-89A0-36105588C37D}"/>
              </a:ext>
            </a:extLst>
          </p:cNvPr>
          <p:cNvGrpSpPr/>
          <p:nvPr/>
        </p:nvGrpSpPr>
        <p:grpSpPr>
          <a:xfrm>
            <a:off x="800327" y="4847820"/>
            <a:ext cx="948558" cy="951333"/>
            <a:chOff x="3200400" y="2613203"/>
            <a:chExt cx="1371600" cy="1375611"/>
          </a:xfrm>
        </p:grpSpPr>
        <p:grpSp>
          <p:nvGrpSpPr>
            <p:cNvPr id="67" name="Group 66">
              <a:extLst>
                <a:ext uri="{FF2B5EF4-FFF2-40B4-BE49-F238E27FC236}">
                  <a16:creationId xmlns:a16="http://schemas.microsoft.com/office/drawing/2014/main" id="{C95F8FD6-447C-4922-8FB4-9583FED27269}"/>
                </a:ext>
              </a:extLst>
            </p:cNvPr>
            <p:cNvGrpSpPr/>
            <p:nvPr/>
          </p:nvGrpSpPr>
          <p:grpSpPr>
            <a:xfrm>
              <a:off x="3200400" y="2613203"/>
              <a:ext cx="1371600" cy="1375611"/>
              <a:chOff x="3037367" y="2053389"/>
              <a:chExt cx="1371600" cy="1375611"/>
            </a:xfrm>
          </p:grpSpPr>
          <p:cxnSp>
            <p:nvCxnSpPr>
              <p:cNvPr id="46" name="Straight Connector 45">
                <a:extLst>
                  <a:ext uri="{FF2B5EF4-FFF2-40B4-BE49-F238E27FC236}">
                    <a16:creationId xmlns:a16="http://schemas.microsoft.com/office/drawing/2014/main" id="{E86F864E-87B0-476D-ABAA-B60DF01017EE}"/>
                  </a:ext>
                </a:extLst>
              </p:cNvPr>
              <p:cNvCxnSpPr/>
              <p:nvPr/>
            </p:nvCxnSpPr>
            <p:spPr>
              <a:xfrm flipV="1">
                <a:off x="3048000" y="2053389"/>
                <a:ext cx="0" cy="13756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AECA25F-A83C-4029-A829-9F6C32E6967F}"/>
                  </a:ext>
                </a:extLst>
              </p:cNvPr>
              <p:cNvCxnSpPr>
                <a:cxnSpLocks/>
              </p:cNvCxnSpPr>
              <p:nvPr/>
            </p:nvCxnSpPr>
            <p:spPr>
              <a:xfrm flipV="1">
                <a:off x="3037367" y="3418367"/>
                <a:ext cx="13716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a:extLst>
                <a:ext uri="{FF2B5EF4-FFF2-40B4-BE49-F238E27FC236}">
                  <a16:creationId xmlns:a16="http://schemas.microsoft.com/office/drawing/2014/main" id="{69F1A48B-CDE3-4D63-BF78-9EB5A696226E}"/>
                </a:ext>
              </a:extLst>
            </p:cNvPr>
            <p:cNvSpPr/>
            <p:nvPr/>
          </p:nvSpPr>
          <p:spPr>
            <a:xfrm>
              <a:off x="3221668" y="3797897"/>
              <a:ext cx="142685" cy="1802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F8104C50-A143-45C4-9487-54FC49464E9B}"/>
              </a:ext>
            </a:extLst>
          </p:cNvPr>
          <p:cNvGrpSpPr/>
          <p:nvPr/>
        </p:nvGrpSpPr>
        <p:grpSpPr>
          <a:xfrm rot="8025270">
            <a:off x="7190625" y="4300510"/>
            <a:ext cx="924733" cy="802794"/>
            <a:chOff x="3200400" y="2613203"/>
            <a:chExt cx="1371600" cy="1375611"/>
          </a:xfrm>
        </p:grpSpPr>
        <p:grpSp>
          <p:nvGrpSpPr>
            <p:cNvPr id="71" name="Group 70">
              <a:extLst>
                <a:ext uri="{FF2B5EF4-FFF2-40B4-BE49-F238E27FC236}">
                  <a16:creationId xmlns:a16="http://schemas.microsoft.com/office/drawing/2014/main" id="{EF20D089-E009-4BF8-B83E-A77112AC88A3}"/>
                </a:ext>
              </a:extLst>
            </p:cNvPr>
            <p:cNvGrpSpPr/>
            <p:nvPr/>
          </p:nvGrpSpPr>
          <p:grpSpPr>
            <a:xfrm>
              <a:off x="3200400" y="2613203"/>
              <a:ext cx="1371600" cy="1375611"/>
              <a:chOff x="3037367" y="2053389"/>
              <a:chExt cx="1371600" cy="1375611"/>
            </a:xfrm>
          </p:grpSpPr>
          <p:cxnSp>
            <p:nvCxnSpPr>
              <p:cNvPr id="73" name="Straight Connector 72">
                <a:extLst>
                  <a:ext uri="{FF2B5EF4-FFF2-40B4-BE49-F238E27FC236}">
                    <a16:creationId xmlns:a16="http://schemas.microsoft.com/office/drawing/2014/main" id="{020D35FF-7269-4622-9920-72C38D78E3CA}"/>
                  </a:ext>
                </a:extLst>
              </p:cNvPr>
              <p:cNvCxnSpPr/>
              <p:nvPr/>
            </p:nvCxnSpPr>
            <p:spPr>
              <a:xfrm flipV="1">
                <a:off x="3048000" y="2053389"/>
                <a:ext cx="0" cy="137561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71ADAC5-8A49-40EB-86D2-1C500E82E1EE}"/>
                  </a:ext>
                </a:extLst>
              </p:cNvPr>
              <p:cNvCxnSpPr>
                <a:cxnSpLocks/>
              </p:cNvCxnSpPr>
              <p:nvPr/>
            </p:nvCxnSpPr>
            <p:spPr>
              <a:xfrm flipV="1">
                <a:off x="3037367" y="3418367"/>
                <a:ext cx="1371600" cy="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92C0C232-D45A-4D89-8E1D-EA73FE9504BF}"/>
                </a:ext>
              </a:extLst>
            </p:cNvPr>
            <p:cNvSpPr/>
            <p:nvPr/>
          </p:nvSpPr>
          <p:spPr>
            <a:xfrm>
              <a:off x="3221668" y="3757222"/>
              <a:ext cx="178497" cy="22096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42791DCF-3210-48BA-8BD9-35A30990FF38}"/>
              </a:ext>
            </a:extLst>
          </p:cNvPr>
          <p:cNvGrpSpPr/>
          <p:nvPr/>
        </p:nvGrpSpPr>
        <p:grpSpPr>
          <a:xfrm>
            <a:off x="1115139" y="4179030"/>
            <a:ext cx="1242712" cy="881972"/>
            <a:chOff x="2939464" y="4305972"/>
            <a:chExt cx="1242712" cy="881972"/>
          </a:xfrm>
        </p:grpSpPr>
        <p:cxnSp>
          <p:nvCxnSpPr>
            <p:cNvPr id="77" name="Straight Connector 76">
              <a:extLst>
                <a:ext uri="{FF2B5EF4-FFF2-40B4-BE49-F238E27FC236}">
                  <a16:creationId xmlns:a16="http://schemas.microsoft.com/office/drawing/2014/main" id="{669FF5D2-90BF-4B52-B32A-D4C8BF9EB7EC}"/>
                </a:ext>
              </a:extLst>
            </p:cNvPr>
            <p:cNvCxnSpPr/>
            <p:nvPr/>
          </p:nvCxnSpPr>
          <p:spPr>
            <a:xfrm flipV="1">
              <a:off x="3176336" y="4305972"/>
              <a:ext cx="1005840" cy="611052"/>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B38E14-7C60-4AB2-A5FD-F4FEAEA76BF7}"/>
                </a:ext>
              </a:extLst>
            </p:cNvPr>
            <p:cNvCxnSpPr>
              <a:cxnSpLocks/>
            </p:cNvCxnSpPr>
            <p:nvPr/>
          </p:nvCxnSpPr>
          <p:spPr>
            <a:xfrm>
              <a:off x="3176336" y="4914564"/>
              <a:ext cx="100584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sp>
          <p:nvSpPr>
            <p:cNvPr id="84" name="Partial Circle 83">
              <a:extLst>
                <a:ext uri="{FF2B5EF4-FFF2-40B4-BE49-F238E27FC236}">
                  <a16:creationId xmlns:a16="http://schemas.microsoft.com/office/drawing/2014/main" id="{F71F9AF3-195A-4665-8CF6-DDA0DFCC35AE}"/>
                </a:ext>
              </a:extLst>
            </p:cNvPr>
            <p:cNvSpPr/>
            <p:nvPr/>
          </p:nvSpPr>
          <p:spPr>
            <a:xfrm rot="18387213">
              <a:off x="2917987" y="4652585"/>
              <a:ext cx="556836" cy="513882"/>
            </a:xfrm>
            <a:prstGeom prst="pie">
              <a:avLst>
                <a:gd name="adj1" fmla="val 1187045"/>
                <a:gd name="adj2" fmla="val 3334027"/>
              </a:avLst>
            </a:prstGeom>
            <a:no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a:extLst>
              <a:ext uri="{FF2B5EF4-FFF2-40B4-BE49-F238E27FC236}">
                <a16:creationId xmlns:a16="http://schemas.microsoft.com/office/drawing/2014/main" id="{6E9BC3D7-D6FB-49E4-9350-D46D8ECF2399}"/>
              </a:ext>
            </a:extLst>
          </p:cNvPr>
          <p:cNvGrpSpPr/>
          <p:nvPr/>
        </p:nvGrpSpPr>
        <p:grpSpPr>
          <a:xfrm rot="16200000">
            <a:off x="5666444" y="4993706"/>
            <a:ext cx="1242712" cy="1014023"/>
            <a:chOff x="2967384" y="4275626"/>
            <a:chExt cx="1242712" cy="1014023"/>
          </a:xfrm>
        </p:grpSpPr>
        <p:cxnSp>
          <p:nvCxnSpPr>
            <p:cNvPr id="87" name="Straight Connector 86">
              <a:extLst>
                <a:ext uri="{FF2B5EF4-FFF2-40B4-BE49-F238E27FC236}">
                  <a16:creationId xmlns:a16="http://schemas.microsoft.com/office/drawing/2014/main" id="{825C833D-7DCF-467D-B130-3517BC266DA0}"/>
                </a:ext>
              </a:extLst>
            </p:cNvPr>
            <p:cNvCxnSpPr>
              <a:cxnSpLocks/>
            </p:cNvCxnSpPr>
            <p:nvPr/>
          </p:nvCxnSpPr>
          <p:spPr>
            <a:xfrm flipV="1">
              <a:off x="3224325" y="4275626"/>
              <a:ext cx="482851" cy="73560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5A6AD12-950B-4435-B0A6-9909C8AEAB0A}"/>
                </a:ext>
              </a:extLst>
            </p:cNvPr>
            <p:cNvCxnSpPr>
              <a:cxnSpLocks/>
            </p:cNvCxnSpPr>
            <p:nvPr/>
          </p:nvCxnSpPr>
          <p:spPr>
            <a:xfrm>
              <a:off x="3204256" y="5016269"/>
              <a:ext cx="100584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9" name="Partial Circle 88">
              <a:extLst>
                <a:ext uri="{FF2B5EF4-FFF2-40B4-BE49-F238E27FC236}">
                  <a16:creationId xmlns:a16="http://schemas.microsoft.com/office/drawing/2014/main" id="{2D7F7FFC-5C45-4693-B02E-5EB352271344}"/>
                </a:ext>
              </a:extLst>
            </p:cNvPr>
            <p:cNvSpPr/>
            <p:nvPr/>
          </p:nvSpPr>
          <p:spPr>
            <a:xfrm rot="18387213">
              <a:off x="2945907" y="4754290"/>
              <a:ext cx="556836" cy="513882"/>
            </a:xfrm>
            <a:prstGeom prst="pie">
              <a:avLst>
                <a:gd name="adj1" fmla="val 21364020"/>
                <a:gd name="adj2" fmla="val 3334027"/>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a:extLst>
              <a:ext uri="{FF2B5EF4-FFF2-40B4-BE49-F238E27FC236}">
                <a16:creationId xmlns:a16="http://schemas.microsoft.com/office/drawing/2014/main" id="{0E846538-397F-40E3-B0AE-E4D5AFB136CF}"/>
              </a:ext>
            </a:extLst>
          </p:cNvPr>
          <p:cNvGrpSpPr/>
          <p:nvPr/>
        </p:nvGrpSpPr>
        <p:grpSpPr>
          <a:xfrm>
            <a:off x="2919872" y="5143991"/>
            <a:ext cx="1520997" cy="931212"/>
            <a:chOff x="2661179" y="4256732"/>
            <a:chExt cx="1520997" cy="931212"/>
          </a:xfrm>
        </p:grpSpPr>
        <p:cxnSp>
          <p:nvCxnSpPr>
            <p:cNvPr id="95" name="Straight Connector 94">
              <a:extLst>
                <a:ext uri="{FF2B5EF4-FFF2-40B4-BE49-F238E27FC236}">
                  <a16:creationId xmlns:a16="http://schemas.microsoft.com/office/drawing/2014/main" id="{EB9D38D2-855B-4720-8237-8BFE9044D72D}"/>
                </a:ext>
              </a:extLst>
            </p:cNvPr>
            <p:cNvCxnSpPr>
              <a:cxnSpLocks/>
            </p:cNvCxnSpPr>
            <p:nvPr/>
          </p:nvCxnSpPr>
          <p:spPr>
            <a:xfrm flipH="1" flipV="1">
              <a:off x="2661179" y="4256732"/>
              <a:ext cx="535226" cy="66150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33DA5B0-E44A-4112-9900-F7D06C8F849A}"/>
                </a:ext>
              </a:extLst>
            </p:cNvPr>
            <p:cNvCxnSpPr>
              <a:cxnSpLocks/>
            </p:cNvCxnSpPr>
            <p:nvPr/>
          </p:nvCxnSpPr>
          <p:spPr>
            <a:xfrm>
              <a:off x="3176336" y="4914564"/>
              <a:ext cx="10058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7" name="Partial Circle 96">
              <a:extLst>
                <a:ext uri="{FF2B5EF4-FFF2-40B4-BE49-F238E27FC236}">
                  <a16:creationId xmlns:a16="http://schemas.microsoft.com/office/drawing/2014/main" id="{E19BE89C-9664-48F5-8108-DECDF2E261E9}"/>
                </a:ext>
              </a:extLst>
            </p:cNvPr>
            <p:cNvSpPr/>
            <p:nvPr/>
          </p:nvSpPr>
          <p:spPr>
            <a:xfrm rot="18387213">
              <a:off x="2917987" y="4652585"/>
              <a:ext cx="556836" cy="513882"/>
            </a:xfrm>
            <a:prstGeom prst="pie">
              <a:avLst>
                <a:gd name="adj1" fmla="val 16938455"/>
                <a:gd name="adj2" fmla="val 3334027"/>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a:extLst>
              <a:ext uri="{FF2B5EF4-FFF2-40B4-BE49-F238E27FC236}">
                <a16:creationId xmlns:a16="http://schemas.microsoft.com/office/drawing/2014/main" id="{566586C1-92D9-44B8-916C-0C9EFDC3CB28}"/>
              </a:ext>
            </a:extLst>
          </p:cNvPr>
          <p:cNvGrpSpPr/>
          <p:nvPr/>
        </p:nvGrpSpPr>
        <p:grpSpPr>
          <a:xfrm rot="18704105">
            <a:off x="3951510" y="4555868"/>
            <a:ext cx="1891919" cy="645237"/>
            <a:chOff x="2281548" y="4542706"/>
            <a:chExt cx="1891919" cy="645237"/>
          </a:xfrm>
        </p:grpSpPr>
        <p:cxnSp>
          <p:nvCxnSpPr>
            <p:cNvPr id="100" name="Straight Connector 99">
              <a:extLst>
                <a:ext uri="{FF2B5EF4-FFF2-40B4-BE49-F238E27FC236}">
                  <a16:creationId xmlns:a16="http://schemas.microsoft.com/office/drawing/2014/main" id="{E5A16804-4584-4396-B3FE-2E568DFB97C1}"/>
                </a:ext>
              </a:extLst>
            </p:cNvPr>
            <p:cNvCxnSpPr>
              <a:cxnSpLocks/>
            </p:cNvCxnSpPr>
            <p:nvPr/>
          </p:nvCxnSpPr>
          <p:spPr>
            <a:xfrm flipH="1" flipV="1">
              <a:off x="2281548" y="4542706"/>
              <a:ext cx="894788" cy="376611"/>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75D9FA7-50A0-4C8C-9BC2-B22C9D98BA70}"/>
                </a:ext>
              </a:extLst>
            </p:cNvPr>
            <p:cNvCxnSpPr>
              <a:cxnSpLocks/>
            </p:cNvCxnSpPr>
            <p:nvPr/>
          </p:nvCxnSpPr>
          <p:spPr>
            <a:xfrm>
              <a:off x="3167627" y="4909525"/>
              <a:ext cx="1005840" cy="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102" name="Partial Circle 101">
              <a:extLst>
                <a:ext uri="{FF2B5EF4-FFF2-40B4-BE49-F238E27FC236}">
                  <a16:creationId xmlns:a16="http://schemas.microsoft.com/office/drawing/2014/main" id="{9D976AD0-3EC9-4B57-9315-2092B6E47751}"/>
                </a:ext>
              </a:extLst>
            </p:cNvPr>
            <p:cNvSpPr/>
            <p:nvPr/>
          </p:nvSpPr>
          <p:spPr>
            <a:xfrm rot="18387213">
              <a:off x="2897918" y="4652584"/>
              <a:ext cx="556836" cy="513882"/>
            </a:xfrm>
            <a:prstGeom prst="pie">
              <a:avLst>
                <a:gd name="adj1" fmla="val 15394546"/>
                <a:gd name="adj2" fmla="val 3220548"/>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4" name="Group 33">
            <a:extLst>
              <a:ext uri="{FF2B5EF4-FFF2-40B4-BE49-F238E27FC236}">
                <a16:creationId xmlns:a16="http://schemas.microsoft.com/office/drawing/2014/main" id="{6EEF0C53-4A27-4A3F-9667-DAAE1819AB78}"/>
              </a:ext>
            </a:extLst>
          </p:cNvPr>
          <p:cNvGrpSpPr/>
          <p:nvPr/>
        </p:nvGrpSpPr>
        <p:grpSpPr>
          <a:xfrm>
            <a:off x="59531" y="6454317"/>
            <a:ext cx="1238534" cy="403683"/>
            <a:chOff x="68077" y="6454317"/>
            <a:chExt cx="1238534" cy="403683"/>
          </a:xfrm>
        </p:grpSpPr>
        <p:sp>
          <p:nvSpPr>
            <p:cNvPr id="35" name="TextBox 34">
              <a:extLst>
                <a:ext uri="{FF2B5EF4-FFF2-40B4-BE49-F238E27FC236}">
                  <a16:creationId xmlns:a16="http://schemas.microsoft.com/office/drawing/2014/main" id="{A9FE9E41-39D1-4FCC-9453-F730EC5E9A5F}"/>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1AB6E206-99F2-42DB-B2B6-B17AB33376C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7" name="TextBox 36">
            <a:extLst>
              <a:ext uri="{FF2B5EF4-FFF2-40B4-BE49-F238E27FC236}">
                <a16:creationId xmlns:a16="http://schemas.microsoft.com/office/drawing/2014/main" id="{0CAD26DB-7EE3-4800-A9A2-16C8D7FF869A}"/>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359134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algn="ctr"/>
            <a:r>
              <a:rPr lang="en-GB" sz="1600" b="1" u="sng">
                <a:solidFill>
                  <a:schemeClr val="bg2">
                    <a:lumMod val="50000"/>
                  </a:schemeClr>
                </a:solidFill>
                <a:latin typeface="Century Gothic" panose="020B0502020202020204" pitchFamily="34" charset="0"/>
              </a:rPr>
              <a:t>Problem Solving 2</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Using the digits below, can you create</a:t>
            </a:r>
          </a:p>
          <a:p>
            <a:pPr algn="ctr"/>
            <a:r>
              <a:rPr lang="en-GB" sz="2000" b="1">
                <a:solidFill>
                  <a:schemeClr val="tx1"/>
                </a:solidFill>
                <a:latin typeface="Century Gothic" panose="020B0502020202020204" pitchFamily="34" charset="0"/>
              </a:rPr>
              <a:t>more obtuse or acute angles?</a:t>
            </a: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pPr algn="ctr"/>
            <a:endParaRPr lang="en-GB" sz="2000" b="1">
              <a:solidFill>
                <a:schemeClr val="tx1"/>
              </a:solidFill>
              <a:latin typeface="Century Gothic" panose="020B0502020202020204" pitchFamily="34" charset="0"/>
            </a:endParaRPr>
          </a:p>
          <a:p>
            <a:r>
              <a:rPr lang="en-US" sz="2000" b="1">
                <a:solidFill>
                  <a:srgbClr val="FF0000"/>
                </a:solidFill>
                <a:latin typeface="Century Gothic" panose="020B0502020202020204" pitchFamily="34" charset="0"/>
              </a:rPr>
              <a:t>2-digit acute possibilities:</a:t>
            </a:r>
          </a:p>
          <a:p>
            <a:r>
              <a:rPr lang="en-US" sz="2000" b="1">
                <a:solidFill>
                  <a:srgbClr val="FF0000"/>
                </a:solidFill>
                <a:latin typeface="Century Gothic" panose="020B0502020202020204" pitchFamily="34" charset="0"/>
              </a:rPr>
              <a:t>61°, 60°, 68°, 16°, 10°, 18°, 86°, 81°, 80°</a:t>
            </a:r>
          </a:p>
          <a:p>
            <a:endParaRPr lang="en-US" sz="2000" b="1">
              <a:solidFill>
                <a:srgbClr val="FF0000"/>
              </a:solidFill>
              <a:latin typeface="Century Gothic" panose="020B0502020202020204" pitchFamily="34" charset="0"/>
            </a:endParaRPr>
          </a:p>
          <a:p>
            <a:r>
              <a:rPr lang="en-US" sz="2000" b="1">
                <a:solidFill>
                  <a:srgbClr val="FF0000"/>
                </a:solidFill>
                <a:latin typeface="Century Gothic" panose="020B0502020202020204" pitchFamily="34" charset="0"/>
              </a:rPr>
              <a:t>3-digit obtuse possibilities:</a:t>
            </a:r>
          </a:p>
          <a:p>
            <a:r>
              <a:rPr lang="en-US" sz="2000" b="1">
                <a:solidFill>
                  <a:srgbClr val="FF0000"/>
                </a:solidFill>
                <a:latin typeface="Century Gothic" panose="020B0502020202020204" pitchFamily="34" charset="0"/>
              </a:rPr>
              <a:t>108°, 106°, 160°, 168°</a:t>
            </a:r>
          </a:p>
          <a:p>
            <a:endParaRPr lang="en-US" sz="2000" b="1" baseline="30000">
              <a:solidFill>
                <a:srgbClr val="FF0000"/>
              </a:solidFill>
              <a:latin typeface="Century Gothic" panose="020B0502020202020204" pitchFamily="34" charset="0"/>
            </a:endParaRPr>
          </a:p>
          <a:p>
            <a:r>
              <a:rPr lang="en-US" sz="2000" b="1">
                <a:solidFill>
                  <a:srgbClr val="FF0000"/>
                </a:solidFill>
                <a:latin typeface="Century Gothic" panose="020B0502020202020204" pitchFamily="34" charset="0"/>
              </a:rPr>
              <a:t>There are more acute than obtuse angles possible.</a:t>
            </a:r>
            <a:endParaRPr lang="en-GB" sz="2000" b="1">
              <a:solidFill>
                <a:schemeClr val="tx1"/>
              </a:solidFill>
              <a:latin typeface="Century Gothic" panose="020B0502020202020204" pitchFamily="34" charset="0"/>
            </a:endParaRPr>
          </a:p>
          <a:p>
            <a:pPr algn="ctr"/>
            <a:endParaRPr lang="en-GB" sz="2000" b="1">
              <a:solidFill>
                <a:srgbClr val="FF0000"/>
              </a:solidFill>
              <a:latin typeface="Century Gothic" panose="020B0502020202020204" pitchFamily="34" charset="0"/>
            </a:endParaRPr>
          </a:p>
        </p:txBody>
      </p:sp>
      <p:grpSp>
        <p:nvGrpSpPr>
          <p:cNvPr id="20" name="Group 19">
            <a:extLst>
              <a:ext uri="{FF2B5EF4-FFF2-40B4-BE49-F238E27FC236}">
                <a16:creationId xmlns:a16="http://schemas.microsoft.com/office/drawing/2014/main" id="{356F9896-792C-4EBD-BFE7-4D9EDE1A3AD0}"/>
              </a:ext>
            </a:extLst>
          </p:cNvPr>
          <p:cNvGrpSpPr/>
          <p:nvPr/>
        </p:nvGrpSpPr>
        <p:grpSpPr>
          <a:xfrm>
            <a:off x="1898674" y="1804969"/>
            <a:ext cx="5346652" cy="1464704"/>
            <a:chOff x="232111" y="7319078"/>
            <a:chExt cx="3138484" cy="802274"/>
          </a:xfrm>
          <a:solidFill>
            <a:srgbClr val="7DDDFF"/>
          </a:solidFill>
        </p:grpSpPr>
        <p:sp>
          <p:nvSpPr>
            <p:cNvPr id="21" name="Rounded Rectangle 42">
              <a:extLst>
                <a:ext uri="{FF2B5EF4-FFF2-40B4-BE49-F238E27FC236}">
                  <a16:creationId xmlns:a16="http://schemas.microsoft.com/office/drawing/2014/main" id="{224649FA-2141-49E0-B35D-55ECED6277E3}"/>
                </a:ext>
              </a:extLst>
            </p:cNvPr>
            <p:cNvSpPr/>
            <p:nvPr/>
          </p:nvSpPr>
          <p:spPr>
            <a:xfrm>
              <a:off x="232111" y="7328746"/>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6</a:t>
              </a:r>
            </a:p>
          </p:txBody>
        </p:sp>
        <p:sp>
          <p:nvSpPr>
            <p:cNvPr id="22" name="Rounded Rectangle 43">
              <a:extLst>
                <a:ext uri="{FF2B5EF4-FFF2-40B4-BE49-F238E27FC236}">
                  <a16:creationId xmlns:a16="http://schemas.microsoft.com/office/drawing/2014/main" id="{54A538BB-6B1F-4264-8266-C405F9CC044F}"/>
                </a:ext>
              </a:extLst>
            </p:cNvPr>
            <p:cNvSpPr/>
            <p:nvPr/>
          </p:nvSpPr>
          <p:spPr>
            <a:xfrm>
              <a:off x="1052736" y="7328746"/>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1</a:t>
              </a:r>
            </a:p>
          </p:txBody>
        </p:sp>
        <p:sp>
          <p:nvSpPr>
            <p:cNvPr id="23" name="Rounded Rectangle 44">
              <a:extLst>
                <a:ext uri="{FF2B5EF4-FFF2-40B4-BE49-F238E27FC236}">
                  <a16:creationId xmlns:a16="http://schemas.microsoft.com/office/drawing/2014/main" id="{947BD150-DDC9-4D39-A02C-8DCE0C72381B}"/>
                </a:ext>
              </a:extLst>
            </p:cNvPr>
            <p:cNvSpPr/>
            <p:nvPr/>
          </p:nvSpPr>
          <p:spPr>
            <a:xfrm>
              <a:off x="1873361" y="7329264"/>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0</a:t>
              </a:r>
            </a:p>
          </p:txBody>
        </p:sp>
        <p:sp>
          <p:nvSpPr>
            <p:cNvPr id="25" name="Rounded Rectangle 45">
              <a:extLst>
                <a:ext uri="{FF2B5EF4-FFF2-40B4-BE49-F238E27FC236}">
                  <a16:creationId xmlns:a16="http://schemas.microsoft.com/office/drawing/2014/main" id="{A02141AD-7A98-49D0-91E4-D449F09D0638}"/>
                </a:ext>
              </a:extLst>
            </p:cNvPr>
            <p:cNvSpPr/>
            <p:nvPr/>
          </p:nvSpPr>
          <p:spPr>
            <a:xfrm>
              <a:off x="2693986" y="7319078"/>
              <a:ext cx="676609" cy="792088"/>
            </a:xfrm>
            <a:prstGeom prst="roundRect">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a:solidFill>
                    <a:schemeClr val="tx1"/>
                  </a:solidFill>
                  <a:latin typeface="Century Gothic" panose="020B0502020202020204" pitchFamily="34" charset="0"/>
                </a:rPr>
                <a:t>8</a:t>
              </a:r>
            </a:p>
          </p:txBody>
        </p:sp>
      </p:grpSp>
      <p:grpSp>
        <p:nvGrpSpPr>
          <p:cNvPr id="12" name="Group 11">
            <a:extLst>
              <a:ext uri="{FF2B5EF4-FFF2-40B4-BE49-F238E27FC236}">
                <a16:creationId xmlns:a16="http://schemas.microsoft.com/office/drawing/2014/main" id="{8BA00AF2-386C-4A70-A87D-F5F176F2DDAD}"/>
              </a:ext>
            </a:extLst>
          </p:cNvPr>
          <p:cNvGrpSpPr/>
          <p:nvPr/>
        </p:nvGrpSpPr>
        <p:grpSpPr>
          <a:xfrm>
            <a:off x="59531" y="6454317"/>
            <a:ext cx="1238534" cy="403683"/>
            <a:chOff x="68077" y="6454317"/>
            <a:chExt cx="1238534" cy="403683"/>
          </a:xfrm>
        </p:grpSpPr>
        <p:sp>
          <p:nvSpPr>
            <p:cNvPr id="13" name="TextBox 12">
              <a:extLst>
                <a:ext uri="{FF2B5EF4-FFF2-40B4-BE49-F238E27FC236}">
                  <a16:creationId xmlns:a16="http://schemas.microsoft.com/office/drawing/2014/main" id="{0B9916B7-A41D-4CED-8F9C-E47F19733AFB}"/>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4" name="Picture 13" descr="A close up of a sign&#10;&#10;Description generated with high confidence">
              <a:extLst>
                <a:ext uri="{FF2B5EF4-FFF2-40B4-BE49-F238E27FC236}">
                  <a16:creationId xmlns:a16="http://schemas.microsoft.com/office/drawing/2014/main" id="{B10C1BE6-7437-4EC5-8C6B-156E234825B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5" name="TextBox 14">
            <a:extLst>
              <a:ext uri="{FF2B5EF4-FFF2-40B4-BE49-F238E27FC236}">
                <a16:creationId xmlns:a16="http://schemas.microsoft.com/office/drawing/2014/main" id="{8B1D78CD-3DF0-419B-82D1-A08DA629B79F}"/>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26543161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3" name="Picture 22">
            <a:extLst>
              <a:ext uri="{FF2B5EF4-FFF2-40B4-BE49-F238E27FC236}">
                <a16:creationId xmlns:a16="http://schemas.microsoft.com/office/drawing/2014/main" id="{58CA6C31-63C3-4E05-BB63-AB118FF2412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TextBox 23">
            <a:extLst>
              <a:ext uri="{FF2B5EF4-FFF2-40B4-BE49-F238E27FC236}">
                <a16:creationId xmlns:a16="http://schemas.microsoft.com/office/drawing/2014/main" id="{EDAEE087-282B-47F6-8406-050EF65EDF27}"/>
              </a:ext>
            </a:extLst>
          </p:cNvPr>
          <p:cNvSpPr txBox="1"/>
          <p:nvPr/>
        </p:nvSpPr>
        <p:spPr>
          <a:xfrm>
            <a:off x="955415" y="2689355"/>
            <a:ext cx="927654"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Henry</a:t>
            </a:r>
          </a:p>
        </p:txBody>
      </p:sp>
      <p:sp>
        <p:nvSpPr>
          <p:cNvPr id="25" name="TextBox 24">
            <a:extLst>
              <a:ext uri="{FF2B5EF4-FFF2-40B4-BE49-F238E27FC236}">
                <a16:creationId xmlns:a16="http://schemas.microsoft.com/office/drawing/2014/main" id="{4671B1C3-6127-4800-9368-399B494BD720}"/>
              </a:ext>
            </a:extLst>
          </p:cNvPr>
          <p:cNvSpPr txBox="1"/>
          <p:nvPr/>
        </p:nvSpPr>
        <p:spPr>
          <a:xfrm>
            <a:off x="4318641" y="4027988"/>
            <a:ext cx="927655"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Olga</a:t>
            </a:r>
          </a:p>
        </p:txBody>
      </p:sp>
      <p:sp>
        <p:nvSpPr>
          <p:cNvPr id="26" name="TextBox 25">
            <a:extLst>
              <a:ext uri="{FF2B5EF4-FFF2-40B4-BE49-F238E27FC236}">
                <a16:creationId xmlns:a16="http://schemas.microsoft.com/office/drawing/2014/main" id="{BC318A5A-D982-4F5A-87C2-19656F6E9AF4}"/>
              </a:ext>
            </a:extLst>
          </p:cNvPr>
          <p:cNvSpPr txBox="1"/>
          <p:nvPr/>
        </p:nvSpPr>
        <p:spPr>
          <a:xfrm>
            <a:off x="2077322" y="183183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turn through </a:t>
            </a:r>
          </a:p>
          <a:p>
            <a:pPr algn="ctr">
              <a:lnSpc>
                <a:spcPct val="150000"/>
              </a:lnSpc>
            </a:pPr>
            <a:r>
              <a:rPr lang="en-GB" sz="2000" b="1" dirty="0">
                <a:latin typeface="Century Gothic" panose="020B0502020202020204" pitchFamily="34" charset="0"/>
              </a:rPr>
              <a:t>a reflex angle.</a:t>
            </a:r>
          </a:p>
        </p:txBody>
      </p:sp>
      <p:sp>
        <p:nvSpPr>
          <p:cNvPr id="30" name="TextBox 29">
            <a:extLst>
              <a:ext uri="{FF2B5EF4-FFF2-40B4-BE49-F238E27FC236}">
                <a16:creationId xmlns:a16="http://schemas.microsoft.com/office/drawing/2014/main" id="{B3474843-706B-4A44-867B-92964FE3E1BF}"/>
              </a:ext>
            </a:extLst>
          </p:cNvPr>
          <p:cNvSpPr txBox="1"/>
          <p:nvPr/>
        </p:nvSpPr>
        <p:spPr>
          <a:xfrm flipH="1">
            <a:off x="751891" y="328557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make a       turn anti-clockwise.</a:t>
            </a:r>
          </a:p>
        </p:txBody>
      </p:sp>
      <p:graphicFrame>
        <p:nvGraphicFramePr>
          <p:cNvPr id="31" name="Table 30">
            <a:extLst>
              <a:ext uri="{FF2B5EF4-FFF2-40B4-BE49-F238E27FC236}">
                <a16:creationId xmlns:a16="http://schemas.microsoft.com/office/drawing/2014/main" id="{7E623746-9693-4EA0-BDB6-2CC1F63B8B21}"/>
              </a:ext>
            </a:extLst>
          </p:cNvPr>
          <p:cNvGraphicFramePr>
            <a:graphicFrameLocks noGrp="1"/>
          </p:cNvGraphicFramePr>
          <p:nvPr>
            <p:extLst/>
          </p:nvPr>
        </p:nvGraphicFramePr>
        <p:xfrm>
          <a:off x="919391" y="3763436"/>
          <a:ext cx="216000" cy="4876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24148059"/>
                    </a:ext>
                  </a:extLst>
                </a:gridCol>
              </a:tblGrid>
              <a:tr h="216000">
                <a:tc>
                  <a:txBody>
                    <a:bodyPr/>
                    <a:lstStyle/>
                    <a:p>
                      <a:pPr algn="ctr"/>
                      <a:r>
                        <a:rPr lang="en-GB" sz="16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216000">
                <a:tc>
                  <a:txBody>
                    <a:bodyPr/>
                    <a:lstStyle/>
                    <a:p>
                      <a:pPr algn="ctr"/>
                      <a:r>
                        <a:rPr lang="en-GB" sz="16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35" name="Rectangle 34">
            <a:extLst>
              <a:ext uri="{FF2B5EF4-FFF2-40B4-BE49-F238E27FC236}">
                <a16:creationId xmlns:a16="http://schemas.microsoft.com/office/drawing/2014/main" id="{0B55A452-3ABE-4622-9344-EEDAAAD550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pirates are facing south east and their captain has told them that they need to turn to face north east.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a:t>
            </a: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13" name="TextBox 12">
            <a:extLst>
              <a:ext uri="{FF2B5EF4-FFF2-40B4-BE49-F238E27FC236}">
                <a16:creationId xmlns:a16="http://schemas.microsoft.com/office/drawing/2014/main" id="{8BCB0F66-942D-436C-9328-04E5CF0A6E62}"/>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7649088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3" name="Picture 22">
            <a:extLst>
              <a:ext uri="{FF2B5EF4-FFF2-40B4-BE49-F238E27FC236}">
                <a16:creationId xmlns:a16="http://schemas.microsoft.com/office/drawing/2014/main" id="{58CA6C31-63C3-4E05-BB63-AB118FF2412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TextBox 23">
            <a:extLst>
              <a:ext uri="{FF2B5EF4-FFF2-40B4-BE49-F238E27FC236}">
                <a16:creationId xmlns:a16="http://schemas.microsoft.com/office/drawing/2014/main" id="{EDAEE087-282B-47F6-8406-050EF65EDF27}"/>
              </a:ext>
            </a:extLst>
          </p:cNvPr>
          <p:cNvSpPr txBox="1"/>
          <p:nvPr/>
        </p:nvSpPr>
        <p:spPr>
          <a:xfrm>
            <a:off x="955415" y="2689355"/>
            <a:ext cx="927654"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Henry</a:t>
            </a:r>
          </a:p>
        </p:txBody>
      </p:sp>
      <p:sp>
        <p:nvSpPr>
          <p:cNvPr id="25" name="TextBox 24">
            <a:extLst>
              <a:ext uri="{FF2B5EF4-FFF2-40B4-BE49-F238E27FC236}">
                <a16:creationId xmlns:a16="http://schemas.microsoft.com/office/drawing/2014/main" id="{4671B1C3-6127-4800-9368-399B494BD720}"/>
              </a:ext>
            </a:extLst>
          </p:cNvPr>
          <p:cNvSpPr txBox="1"/>
          <p:nvPr/>
        </p:nvSpPr>
        <p:spPr>
          <a:xfrm>
            <a:off x="4318641" y="4027988"/>
            <a:ext cx="927655"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Olga</a:t>
            </a:r>
          </a:p>
        </p:txBody>
      </p:sp>
      <p:sp>
        <p:nvSpPr>
          <p:cNvPr id="26" name="TextBox 25">
            <a:extLst>
              <a:ext uri="{FF2B5EF4-FFF2-40B4-BE49-F238E27FC236}">
                <a16:creationId xmlns:a16="http://schemas.microsoft.com/office/drawing/2014/main" id="{BC318A5A-D982-4F5A-87C2-19656F6E9AF4}"/>
              </a:ext>
            </a:extLst>
          </p:cNvPr>
          <p:cNvSpPr txBox="1"/>
          <p:nvPr/>
        </p:nvSpPr>
        <p:spPr>
          <a:xfrm>
            <a:off x="2077322" y="183183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turn through </a:t>
            </a:r>
          </a:p>
          <a:p>
            <a:pPr algn="ctr">
              <a:lnSpc>
                <a:spcPct val="150000"/>
              </a:lnSpc>
            </a:pPr>
            <a:r>
              <a:rPr lang="en-GB" sz="2000" b="1" dirty="0">
                <a:latin typeface="Century Gothic" panose="020B0502020202020204" pitchFamily="34" charset="0"/>
              </a:rPr>
              <a:t>a reflex angle.</a:t>
            </a:r>
          </a:p>
        </p:txBody>
      </p:sp>
      <p:sp>
        <p:nvSpPr>
          <p:cNvPr id="30" name="TextBox 29">
            <a:extLst>
              <a:ext uri="{FF2B5EF4-FFF2-40B4-BE49-F238E27FC236}">
                <a16:creationId xmlns:a16="http://schemas.microsoft.com/office/drawing/2014/main" id="{B3474843-706B-4A44-867B-92964FE3E1BF}"/>
              </a:ext>
            </a:extLst>
          </p:cNvPr>
          <p:cNvSpPr txBox="1"/>
          <p:nvPr/>
        </p:nvSpPr>
        <p:spPr>
          <a:xfrm flipH="1">
            <a:off x="751891" y="328557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make a       turn anti-clockwise.</a:t>
            </a:r>
          </a:p>
        </p:txBody>
      </p:sp>
      <p:graphicFrame>
        <p:nvGraphicFramePr>
          <p:cNvPr id="31" name="Table 30">
            <a:extLst>
              <a:ext uri="{FF2B5EF4-FFF2-40B4-BE49-F238E27FC236}">
                <a16:creationId xmlns:a16="http://schemas.microsoft.com/office/drawing/2014/main" id="{7E623746-9693-4EA0-BDB6-2CC1F63B8B21}"/>
              </a:ext>
            </a:extLst>
          </p:cNvPr>
          <p:cNvGraphicFramePr>
            <a:graphicFrameLocks noGrp="1"/>
          </p:cNvGraphicFramePr>
          <p:nvPr>
            <p:extLst/>
          </p:nvPr>
        </p:nvGraphicFramePr>
        <p:xfrm>
          <a:off x="919391" y="3763436"/>
          <a:ext cx="216000" cy="4876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24148059"/>
                    </a:ext>
                  </a:extLst>
                </a:gridCol>
              </a:tblGrid>
              <a:tr h="216000">
                <a:tc>
                  <a:txBody>
                    <a:bodyPr/>
                    <a:lstStyle/>
                    <a:p>
                      <a:pPr algn="ctr"/>
                      <a:r>
                        <a:rPr lang="en-GB" sz="16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216000">
                <a:tc>
                  <a:txBody>
                    <a:bodyPr/>
                    <a:lstStyle/>
                    <a:p>
                      <a:pPr algn="ctr"/>
                      <a:r>
                        <a:rPr lang="en-GB" sz="16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35" name="Rectangle 34">
            <a:extLst>
              <a:ext uri="{FF2B5EF4-FFF2-40B4-BE49-F238E27FC236}">
                <a16:creationId xmlns:a16="http://schemas.microsoft.com/office/drawing/2014/main" id="{0B55A452-3ABE-4622-9344-EEDAAAD550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pirates are facing south east and their captain has told them that they need to turn to face north east.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They are both correct because…</a:t>
            </a: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sp>
        <p:nvSpPr>
          <p:cNvPr id="13" name="TextBox 12">
            <a:extLst>
              <a:ext uri="{FF2B5EF4-FFF2-40B4-BE49-F238E27FC236}">
                <a16:creationId xmlns:a16="http://schemas.microsoft.com/office/drawing/2014/main" id="{D3CD4C03-86ED-4BFE-BE34-C399CE8CA92D}"/>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1930237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3" name="Picture 22">
            <a:extLst>
              <a:ext uri="{FF2B5EF4-FFF2-40B4-BE49-F238E27FC236}">
                <a16:creationId xmlns:a16="http://schemas.microsoft.com/office/drawing/2014/main" id="{58CA6C31-63C3-4E05-BB63-AB118FF24121}"/>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4" name="TextBox 23">
            <a:extLst>
              <a:ext uri="{FF2B5EF4-FFF2-40B4-BE49-F238E27FC236}">
                <a16:creationId xmlns:a16="http://schemas.microsoft.com/office/drawing/2014/main" id="{EDAEE087-282B-47F6-8406-050EF65EDF27}"/>
              </a:ext>
            </a:extLst>
          </p:cNvPr>
          <p:cNvSpPr txBox="1"/>
          <p:nvPr/>
        </p:nvSpPr>
        <p:spPr>
          <a:xfrm>
            <a:off x="955415" y="2689355"/>
            <a:ext cx="927654"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Henry</a:t>
            </a:r>
          </a:p>
        </p:txBody>
      </p:sp>
      <p:sp>
        <p:nvSpPr>
          <p:cNvPr id="25" name="TextBox 24">
            <a:extLst>
              <a:ext uri="{FF2B5EF4-FFF2-40B4-BE49-F238E27FC236}">
                <a16:creationId xmlns:a16="http://schemas.microsoft.com/office/drawing/2014/main" id="{4671B1C3-6127-4800-9368-399B494BD720}"/>
              </a:ext>
            </a:extLst>
          </p:cNvPr>
          <p:cNvSpPr txBox="1"/>
          <p:nvPr/>
        </p:nvSpPr>
        <p:spPr>
          <a:xfrm>
            <a:off x="4318641" y="4027988"/>
            <a:ext cx="927655" cy="307777"/>
          </a:xfrm>
          <a:prstGeom prst="rect">
            <a:avLst/>
          </a:prstGeom>
          <a:noFill/>
        </p:spPr>
        <p:txBody>
          <a:bodyPr wrap="square" lIns="0" tIns="0" rIns="0" bIns="0" rtlCol="0" anchor="ctr">
            <a:spAutoFit/>
          </a:bodyPr>
          <a:lstStyle/>
          <a:p>
            <a:pPr algn="ctr"/>
            <a:r>
              <a:rPr lang="en-GB" sz="2000" b="1" dirty="0">
                <a:latin typeface="Century Gothic" panose="020B0502020202020204" pitchFamily="34" charset="0"/>
              </a:rPr>
              <a:t>Olga</a:t>
            </a:r>
          </a:p>
        </p:txBody>
      </p:sp>
      <p:sp>
        <p:nvSpPr>
          <p:cNvPr id="26" name="TextBox 25">
            <a:extLst>
              <a:ext uri="{FF2B5EF4-FFF2-40B4-BE49-F238E27FC236}">
                <a16:creationId xmlns:a16="http://schemas.microsoft.com/office/drawing/2014/main" id="{BC318A5A-D982-4F5A-87C2-19656F6E9AF4}"/>
              </a:ext>
            </a:extLst>
          </p:cNvPr>
          <p:cNvSpPr txBox="1"/>
          <p:nvPr/>
        </p:nvSpPr>
        <p:spPr>
          <a:xfrm>
            <a:off x="2077322" y="183183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turn through </a:t>
            </a:r>
          </a:p>
          <a:p>
            <a:pPr algn="ctr">
              <a:lnSpc>
                <a:spcPct val="150000"/>
              </a:lnSpc>
            </a:pPr>
            <a:r>
              <a:rPr lang="en-GB" sz="2000" b="1" dirty="0">
                <a:latin typeface="Century Gothic" panose="020B0502020202020204" pitchFamily="34" charset="0"/>
              </a:rPr>
              <a:t>a reflex angle.</a:t>
            </a:r>
          </a:p>
        </p:txBody>
      </p:sp>
      <p:sp>
        <p:nvSpPr>
          <p:cNvPr id="30" name="TextBox 29">
            <a:extLst>
              <a:ext uri="{FF2B5EF4-FFF2-40B4-BE49-F238E27FC236}">
                <a16:creationId xmlns:a16="http://schemas.microsoft.com/office/drawing/2014/main" id="{B3474843-706B-4A44-867B-92964FE3E1BF}"/>
              </a:ext>
            </a:extLst>
          </p:cNvPr>
          <p:cNvSpPr txBox="1"/>
          <p:nvPr/>
        </p:nvSpPr>
        <p:spPr>
          <a:xfrm flipH="1">
            <a:off x="751891" y="3285575"/>
            <a:ext cx="3276000" cy="955723"/>
          </a:xfrm>
          <a:prstGeom prst="wedgeRoundRectCallout">
            <a:avLst>
              <a:gd name="adj1" fmla="val -57348"/>
              <a:gd name="adj2" fmla="val 37391"/>
              <a:gd name="adj3" fmla="val 16667"/>
            </a:avLst>
          </a:prstGeom>
          <a:solidFill>
            <a:schemeClr val="bg1"/>
          </a:solidFill>
          <a:ln w="12700">
            <a:solidFill>
              <a:schemeClr val="tx1"/>
            </a:solidFill>
          </a:ln>
        </p:spPr>
        <p:txBody>
          <a:bodyPr wrap="square" lIns="0" tIns="0" rIns="0" bIns="0" rtlCol="0" anchor="ctr">
            <a:spAutoFit/>
          </a:bodyPr>
          <a:lstStyle/>
          <a:p>
            <a:pPr algn="ctr">
              <a:lnSpc>
                <a:spcPct val="150000"/>
              </a:lnSpc>
            </a:pPr>
            <a:r>
              <a:rPr lang="en-GB" sz="2000" b="1" dirty="0">
                <a:latin typeface="Century Gothic" panose="020B0502020202020204" pitchFamily="34" charset="0"/>
              </a:rPr>
              <a:t>We need to make a       turn anti-clockwise.</a:t>
            </a:r>
          </a:p>
        </p:txBody>
      </p:sp>
      <p:graphicFrame>
        <p:nvGraphicFramePr>
          <p:cNvPr id="31" name="Table 30">
            <a:extLst>
              <a:ext uri="{FF2B5EF4-FFF2-40B4-BE49-F238E27FC236}">
                <a16:creationId xmlns:a16="http://schemas.microsoft.com/office/drawing/2014/main" id="{7E623746-9693-4EA0-BDB6-2CC1F63B8B21}"/>
              </a:ext>
            </a:extLst>
          </p:cNvPr>
          <p:cNvGraphicFramePr>
            <a:graphicFrameLocks noGrp="1"/>
          </p:cNvGraphicFramePr>
          <p:nvPr>
            <p:extLst/>
          </p:nvPr>
        </p:nvGraphicFramePr>
        <p:xfrm>
          <a:off x="919391" y="3763436"/>
          <a:ext cx="216000" cy="4876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24148059"/>
                    </a:ext>
                  </a:extLst>
                </a:gridCol>
              </a:tblGrid>
              <a:tr h="216000">
                <a:tc>
                  <a:txBody>
                    <a:bodyPr/>
                    <a:lstStyle/>
                    <a:p>
                      <a:pPr algn="ctr"/>
                      <a:r>
                        <a:rPr lang="en-GB" sz="1600" b="1" dirty="0">
                          <a:solidFill>
                            <a:schemeClr val="tx1"/>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428927"/>
                  </a:ext>
                </a:extLst>
              </a:tr>
              <a:tr h="216000">
                <a:tc>
                  <a:txBody>
                    <a:bodyPr/>
                    <a:lstStyle/>
                    <a:p>
                      <a:pPr algn="ctr"/>
                      <a:r>
                        <a:rPr lang="en-GB" sz="1600" b="1" dirty="0">
                          <a:solidFill>
                            <a:schemeClr val="tx1"/>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35" name="Rectangle 34">
            <a:extLst>
              <a:ext uri="{FF2B5EF4-FFF2-40B4-BE49-F238E27FC236}">
                <a16:creationId xmlns:a16="http://schemas.microsoft.com/office/drawing/2014/main" id="{0B55A452-3ABE-4622-9344-EEDAAAD550A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US"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These pirates are facing south east and their captain has told them that they need to turn to face north east.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Who do you agree with? Explain.</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They are both correct because a reflex angle of 270° clockwise will reach NE and a     (90°) turn anti-clockwise will also reach NE.  </a:t>
            </a:r>
          </a:p>
          <a:p>
            <a:endParaRPr lang="en-GB" sz="2000" b="1" dirty="0">
              <a:solidFill>
                <a:schemeClr val="tx1"/>
              </a:solidFill>
              <a:latin typeface="Century Gothic" panose="020B0502020202020204" pitchFamily="34" charset="0"/>
            </a:endParaRPr>
          </a:p>
          <a:p>
            <a:pPr algn="ctr"/>
            <a:endParaRPr lang="en-GB"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US" sz="2000" b="1" dirty="0">
              <a:solidFill>
                <a:srgbClr val="FF0000"/>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p:txBody>
      </p:sp>
      <p:graphicFrame>
        <p:nvGraphicFramePr>
          <p:cNvPr id="13" name="Table 12">
            <a:extLst>
              <a:ext uri="{FF2B5EF4-FFF2-40B4-BE49-F238E27FC236}">
                <a16:creationId xmlns:a16="http://schemas.microsoft.com/office/drawing/2014/main" id="{ED81B203-F01C-453C-B9A8-DC768D040810}"/>
              </a:ext>
            </a:extLst>
          </p:cNvPr>
          <p:cNvGraphicFramePr>
            <a:graphicFrameLocks noGrp="1"/>
          </p:cNvGraphicFramePr>
          <p:nvPr>
            <p:extLst/>
          </p:nvPr>
        </p:nvGraphicFramePr>
        <p:xfrm>
          <a:off x="2350467" y="5671275"/>
          <a:ext cx="216000" cy="48768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24148059"/>
                    </a:ext>
                  </a:extLst>
                </a:gridCol>
              </a:tblGrid>
              <a:tr h="216000">
                <a:tc>
                  <a:txBody>
                    <a:bodyPr/>
                    <a:lstStyle/>
                    <a:p>
                      <a:pPr algn="ctr"/>
                      <a:r>
                        <a:rPr lang="en-GB" sz="1600" b="1" dirty="0">
                          <a:solidFill>
                            <a:srgbClr val="FF0000"/>
                          </a:solidFill>
                          <a:latin typeface="Century Gothic" panose="020B0502020202020204" pitchFamily="34" charset="0"/>
                        </a:rPr>
                        <a:t>1 </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85428927"/>
                  </a:ext>
                </a:extLst>
              </a:tr>
              <a:tr h="216000">
                <a:tc>
                  <a:txBody>
                    <a:bodyPr/>
                    <a:lstStyle/>
                    <a:p>
                      <a:pPr algn="ctr"/>
                      <a:r>
                        <a:rPr lang="en-GB" sz="1600" b="1" dirty="0">
                          <a:solidFill>
                            <a:srgbClr val="FF0000"/>
                          </a:solidFill>
                          <a:latin typeface="Century Gothic" panose="020B0502020202020204" pitchFamily="34" charset="0"/>
                        </a:rPr>
                        <a:t>4</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45279414"/>
                  </a:ext>
                </a:extLst>
              </a:tr>
            </a:tbl>
          </a:graphicData>
        </a:graphic>
      </p:graphicFrame>
      <p:sp>
        <p:nvSpPr>
          <p:cNvPr id="14" name="TextBox 13">
            <a:extLst>
              <a:ext uri="{FF2B5EF4-FFF2-40B4-BE49-F238E27FC236}">
                <a16:creationId xmlns:a16="http://schemas.microsoft.com/office/drawing/2014/main" id="{074234DA-7225-4383-9629-BF9398268D6B}"/>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344991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cards could be </a:t>
            </a:r>
          </a:p>
          <a:p>
            <a:pPr algn="ctr"/>
            <a:r>
              <a:rPr lang="en-GB" sz="2000" b="1" dirty="0">
                <a:solidFill>
                  <a:schemeClr val="tx1"/>
                </a:solidFill>
                <a:latin typeface="Century Gothic" panose="020B0502020202020204" pitchFamily="34" charset="0"/>
              </a:rPr>
              <a:t>used to complete the statement?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Give all of the possible answers. </a:t>
            </a:r>
          </a:p>
        </p:txBody>
      </p:sp>
      <p:sp>
        <p:nvSpPr>
          <p:cNvPr id="9" name="TextBox 8">
            <a:extLst>
              <a:ext uri="{FF2B5EF4-FFF2-40B4-BE49-F238E27FC236}">
                <a16:creationId xmlns:a16="http://schemas.microsoft.com/office/drawing/2014/main" id="{37482191-E04F-4481-AF7F-49AE5322BC4E}"/>
              </a:ext>
            </a:extLst>
          </p:cNvPr>
          <p:cNvSpPr txBox="1"/>
          <p:nvPr/>
        </p:nvSpPr>
        <p:spPr>
          <a:xfrm>
            <a:off x="3114123"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NE</a:t>
            </a:r>
          </a:p>
        </p:txBody>
      </p:sp>
      <p:sp>
        <p:nvSpPr>
          <p:cNvPr id="10" name="TextBox 9">
            <a:extLst>
              <a:ext uri="{FF2B5EF4-FFF2-40B4-BE49-F238E27FC236}">
                <a16:creationId xmlns:a16="http://schemas.microsoft.com/office/drawing/2014/main" id="{DEC2CF4A-3189-4A8F-945F-E5DD6043652B}"/>
              </a:ext>
            </a:extLst>
          </p:cNvPr>
          <p:cNvSpPr txBox="1"/>
          <p:nvPr/>
        </p:nvSpPr>
        <p:spPr>
          <a:xfrm>
            <a:off x="1547756"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N</a:t>
            </a:r>
          </a:p>
        </p:txBody>
      </p:sp>
      <p:sp>
        <p:nvSpPr>
          <p:cNvPr id="11" name="TextBox 10">
            <a:extLst>
              <a:ext uri="{FF2B5EF4-FFF2-40B4-BE49-F238E27FC236}">
                <a16:creationId xmlns:a16="http://schemas.microsoft.com/office/drawing/2014/main" id="{E776953E-B0AF-4946-8A2D-978CB692D582}"/>
              </a:ext>
            </a:extLst>
          </p:cNvPr>
          <p:cNvSpPr txBox="1"/>
          <p:nvPr/>
        </p:nvSpPr>
        <p:spPr>
          <a:xfrm>
            <a:off x="6246857"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SE</a:t>
            </a:r>
          </a:p>
        </p:txBody>
      </p:sp>
      <p:sp>
        <p:nvSpPr>
          <p:cNvPr id="12" name="TextBox 11">
            <a:extLst>
              <a:ext uri="{FF2B5EF4-FFF2-40B4-BE49-F238E27FC236}">
                <a16:creationId xmlns:a16="http://schemas.microsoft.com/office/drawing/2014/main" id="{A04DCA0F-9D77-484B-BFC3-9410E4EC01FC}"/>
              </a:ext>
            </a:extLst>
          </p:cNvPr>
          <p:cNvSpPr txBox="1"/>
          <p:nvPr/>
        </p:nvSpPr>
        <p:spPr>
          <a:xfrm>
            <a:off x="4680490"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E</a:t>
            </a:r>
          </a:p>
        </p:txBody>
      </p:sp>
      <p:sp>
        <p:nvSpPr>
          <p:cNvPr id="13" name="TextBox 12">
            <a:extLst>
              <a:ext uri="{FF2B5EF4-FFF2-40B4-BE49-F238E27FC236}">
                <a16:creationId xmlns:a16="http://schemas.microsoft.com/office/drawing/2014/main" id="{77A2E54B-EEDF-4534-B24D-513A3599AE06}"/>
              </a:ext>
            </a:extLst>
          </p:cNvPr>
          <p:cNvSpPr txBox="1"/>
          <p:nvPr/>
        </p:nvSpPr>
        <p:spPr>
          <a:xfrm>
            <a:off x="3114123"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SW</a:t>
            </a:r>
          </a:p>
        </p:txBody>
      </p:sp>
      <p:sp>
        <p:nvSpPr>
          <p:cNvPr id="14" name="TextBox 13">
            <a:extLst>
              <a:ext uri="{FF2B5EF4-FFF2-40B4-BE49-F238E27FC236}">
                <a16:creationId xmlns:a16="http://schemas.microsoft.com/office/drawing/2014/main" id="{73BD7313-373B-4A44-B4F4-7F46131FE258}"/>
              </a:ext>
            </a:extLst>
          </p:cNvPr>
          <p:cNvSpPr txBox="1"/>
          <p:nvPr/>
        </p:nvSpPr>
        <p:spPr>
          <a:xfrm>
            <a:off x="1547756"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S</a:t>
            </a:r>
          </a:p>
        </p:txBody>
      </p:sp>
      <p:sp>
        <p:nvSpPr>
          <p:cNvPr id="15" name="TextBox 14">
            <a:extLst>
              <a:ext uri="{FF2B5EF4-FFF2-40B4-BE49-F238E27FC236}">
                <a16:creationId xmlns:a16="http://schemas.microsoft.com/office/drawing/2014/main" id="{A60AB6FE-07FE-435B-A559-5FE2C91670DF}"/>
              </a:ext>
            </a:extLst>
          </p:cNvPr>
          <p:cNvSpPr txBox="1"/>
          <p:nvPr/>
        </p:nvSpPr>
        <p:spPr>
          <a:xfrm>
            <a:off x="6246857"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NW</a:t>
            </a:r>
          </a:p>
        </p:txBody>
      </p:sp>
      <p:sp>
        <p:nvSpPr>
          <p:cNvPr id="20" name="TextBox 19">
            <a:extLst>
              <a:ext uri="{FF2B5EF4-FFF2-40B4-BE49-F238E27FC236}">
                <a16:creationId xmlns:a16="http://schemas.microsoft.com/office/drawing/2014/main" id="{912B993D-0197-4E99-9BA4-9364604C36CB}"/>
              </a:ext>
            </a:extLst>
          </p:cNvPr>
          <p:cNvSpPr txBox="1"/>
          <p:nvPr/>
        </p:nvSpPr>
        <p:spPr>
          <a:xfrm>
            <a:off x="4680490"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latin typeface="Century Gothic" panose="020B0502020202020204" pitchFamily="34" charset="0"/>
              </a:rPr>
              <a:t>W</a:t>
            </a:r>
          </a:p>
        </p:txBody>
      </p:sp>
      <p:graphicFrame>
        <p:nvGraphicFramePr>
          <p:cNvPr id="21" name="Table 20">
            <a:extLst>
              <a:ext uri="{FF2B5EF4-FFF2-40B4-BE49-F238E27FC236}">
                <a16:creationId xmlns:a16="http://schemas.microsoft.com/office/drawing/2014/main" id="{6847A1FA-84AC-416A-9F42-F10FB58C0B1B}"/>
              </a:ext>
            </a:extLst>
          </p:cNvPr>
          <p:cNvGraphicFramePr>
            <a:graphicFrameLocks noGrp="1"/>
          </p:cNvGraphicFramePr>
          <p:nvPr>
            <p:extLst/>
          </p:nvPr>
        </p:nvGraphicFramePr>
        <p:xfrm>
          <a:off x="1987129" y="4185963"/>
          <a:ext cx="5169742" cy="1211747"/>
        </p:xfrm>
        <a:graphic>
          <a:graphicData uri="http://schemas.openxmlformats.org/drawingml/2006/table">
            <a:tbl>
              <a:tblPr firstRow="1" bandRow="1">
                <a:tableStyleId>{5940675A-B579-460E-94D1-54222C63F5DA}</a:tableStyleId>
              </a:tblPr>
              <a:tblGrid>
                <a:gridCol w="1015410">
                  <a:extLst>
                    <a:ext uri="{9D8B030D-6E8A-4147-A177-3AD203B41FA5}">
                      <a16:colId xmlns:a16="http://schemas.microsoft.com/office/drawing/2014/main" val="3087510842"/>
                    </a:ext>
                  </a:extLst>
                </a:gridCol>
                <a:gridCol w="506735">
                  <a:extLst>
                    <a:ext uri="{9D8B030D-6E8A-4147-A177-3AD203B41FA5}">
                      <a16:colId xmlns:a16="http://schemas.microsoft.com/office/drawing/2014/main" val="3080987187"/>
                    </a:ext>
                  </a:extLst>
                </a:gridCol>
                <a:gridCol w="2124000">
                  <a:extLst>
                    <a:ext uri="{9D8B030D-6E8A-4147-A177-3AD203B41FA5}">
                      <a16:colId xmlns:a16="http://schemas.microsoft.com/office/drawing/2014/main" val="2671964620"/>
                    </a:ext>
                  </a:extLst>
                </a:gridCol>
                <a:gridCol w="506735">
                  <a:extLst>
                    <a:ext uri="{9D8B030D-6E8A-4147-A177-3AD203B41FA5}">
                      <a16:colId xmlns:a16="http://schemas.microsoft.com/office/drawing/2014/main" val="3367714924"/>
                    </a:ext>
                  </a:extLst>
                </a:gridCol>
                <a:gridCol w="1016862">
                  <a:extLst>
                    <a:ext uri="{9D8B030D-6E8A-4147-A177-3AD203B41FA5}">
                      <a16:colId xmlns:a16="http://schemas.microsoft.com/office/drawing/2014/main" val="252688127"/>
                    </a:ext>
                  </a:extLst>
                </a:gridCol>
              </a:tblGrid>
              <a:tr h="1211747">
                <a:tc>
                  <a:txBody>
                    <a:bodyPr/>
                    <a:lstStyle/>
                    <a:p>
                      <a:pPr algn="ctr"/>
                      <a:r>
                        <a:rPr lang="en-GB" sz="2000" b="1" dirty="0">
                          <a:latin typeface="Century Gothic" panose="020B0502020202020204" pitchFamily="34" charset="0"/>
                        </a:rPr>
                        <a:t>A 270</a:t>
                      </a:r>
                      <a:r>
                        <a:rPr lang="en-GB" sz="2000" b="1" dirty="0">
                          <a:solidFill>
                            <a:schemeClr val="tx1"/>
                          </a:solidFill>
                          <a:latin typeface="Century Gothic" panose="020B0502020202020204" pitchFamily="34" charset="0"/>
                          <a:ea typeface="Ebrima" panose="02000000000000000000" pitchFamily="2" charset="0"/>
                          <a:cs typeface="Arial" panose="020B0604020202020204" pitchFamily="34" charset="0"/>
                        </a:rPr>
                        <a:t>° </a:t>
                      </a:r>
                      <a:r>
                        <a:rPr lang="en-GB" sz="2000" b="1" dirty="0">
                          <a:latin typeface="Century Gothic" panose="020B0502020202020204" pitchFamily="34" charset="0"/>
                        </a:rPr>
                        <a:t>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turning from </a:t>
                      </a:r>
                    </a:p>
                    <a:p>
                      <a:pPr algn="ctr"/>
                      <a:r>
                        <a:rPr lang="en-GB" sz="2000" b="1" dirty="0">
                          <a:latin typeface="Century Gothic" panose="020B0502020202020204" pitchFamily="34" charset="0"/>
                        </a:rPr>
                        <a:t>NW to </a:t>
                      </a:r>
                      <a:r>
                        <a:rPr lang="en-GB" sz="2000" b="1" spc="0" dirty="0">
                          <a:latin typeface="Century Gothic" panose="020B0502020202020204" pitchFamily="34" charset="0"/>
                        </a:rPr>
                        <a:t>______</a:t>
                      </a:r>
                    </a:p>
                    <a:p>
                      <a:pPr algn="ctr"/>
                      <a:r>
                        <a:rPr lang="en-GB" sz="2000" b="1" dirty="0">
                          <a:latin typeface="Century Gothic" panose="020B0502020202020204" pitchFamily="34" charset="0"/>
                        </a:rPr>
                        <a:t>anti-clockwise</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 90° 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5486324"/>
                  </a:ext>
                </a:extLst>
              </a:tr>
            </a:tbl>
          </a:graphicData>
        </a:graphic>
      </p:graphicFrame>
      <p:sp>
        <p:nvSpPr>
          <p:cNvPr id="22" name="TextBox 21">
            <a:extLst>
              <a:ext uri="{FF2B5EF4-FFF2-40B4-BE49-F238E27FC236}">
                <a16:creationId xmlns:a16="http://schemas.microsoft.com/office/drawing/2014/main" id="{C68F7D5E-BB73-4C19-B7CC-80C5C9E8C58D}"/>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565531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 following cards could be </a:t>
            </a:r>
          </a:p>
          <a:p>
            <a:pPr algn="ctr"/>
            <a:r>
              <a:rPr lang="en-GB" sz="2000" b="1" dirty="0">
                <a:solidFill>
                  <a:schemeClr val="tx1"/>
                </a:solidFill>
                <a:latin typeface="Century Gothic" panose="020B0502020202020204" pitchFamily="34" charset="0"/>
              </a:rPr>
              <a:t>used to complete the statement? </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Give all of the possible answers.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S, SE and E. </a:t>
            </a:r>
            <a:endParaRPr lang="en-GB" sz="2000" b="1" dirty="0">
              <a:solidFill>
                <a:schemeClr val="tx1"/>
              </a:solidFill>
              <a:latin typeface="Century Gothic" panose="020B0502020202020204" pitchFamily="34" charset="0"/>
            </a:endParaRPr>
          </a:p>
        </p:txBody>
      </p:sp>
      <p:sp>
        <p:nvSpPr>
          <p:cNvPr id="9" name="TextBox 8">
            <a:extLst>
              <a:ext uri="{FF2B5EF4-FFF2-40B4-BE49-F238E27FC236}">
                <a16:creationId xmlns:a16="http://schemas.microsoft.com/office/drawing/2014/main" id="{37482191-E04F-4481-AF7F-49AE5322BC4E}"/>
              </a:ext>
            </a:extLst>
          </p:cNvPr>
          <p:cNvSpPr txBox="1"/>
          <p:nvPr/>
        </p:nvSpPr>
        <p:spPr>
          <a:xfrm>
            <a:off x="3114123"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NE</a:t>
            </a:r>
          </a:p>
        </p:txBody>
      </p:sp>
      <p:sp>
        <p:nvSpPr>
          <p:cNvPr id="10" name="TextBox 9">
            <a:extLst>
              <a:ext uri="{FF2B5EF4-FFF2-40B4-BE49-F238E27FC236}">
                <a16:creationId xmlns:a16="http://schemas.microsoft.com/office/drawing/2014/main" id="{DEC2CF4A-3189-4A8F-945F-E5DD6043652B}"/>
              </a:ext>
            </a:extLst>
          </p:cNvPr>
          <p:cNvSpPr txBox="1"/>
          <p:nvPr/>
        </p:nvSpPr>
        <p:spPr>
          <a:xfrm>
            <a:off x="1547756" y="2375530"/>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N</a:t>
            </a:r>
          </a:p>
        </p:txBody>
      </p:sp>
      <p:sp>
        <p:nvSpPr>
          <p:cNvPr id="11" name="TextBox 10">
            <a:extLst>
              <a:ext uri="{FF2B5EF4-FFF2-40B4-BE49-F238E27FC236}">
                <a16:creationId xmlns:a16="http://schemas.microsoft.com/office/drawing/2014/main" id="{E776953E-B0AF-4946-8A2D-978CB692D582}"/>
              </a:ext>
            </a:extLst>
          </p:cNvPr>
          <p:cNvSpPr txBox="1"/>
          <p:nvPr/>
        </p:nvSpPr>
        <p:spPr>
          <a:xfrm>
            <a:off x="6246857" y="2375530"/>
            <a:ext cx="1196161" cy="510778"/>
          </a:xfrm>
          <a:prstGeom prst="flowChartAlternateProcess">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SE</a:t>
            </a:r>
          </a:p>
        </p:txBody>
      </p:sp>
      <p:sp>
        <p:nvSpPr>
          <p:cNvPr id="12" name="TextBox 11">
            <a:extLst>
              <a:ext uri="{FF2B5EF4-FFF2-40B4-BE49-F238E27FC236}">
                <a16:creationId xmlns:a16="http://schemas.microsoft.com/office/drawing/2014/main" id="{A04DCA0F-9D77-484B-BFC3-9410E4EC01FC}"/>
              </a:ext>
            </a:extLst>
          </p:cNvPr>
          <p:cNvSpPr txBox="1"/>
          <p:nvPr/>
        </p:nvSpPr>
        <p:spPr>
          <a:xfrm>
            <a:off x="4680490" y="2375530"/>
            <a:ext cx="1196161" cy="510778"/>
          </a:xfrm>
          <a:prstGeom prst="flowChartAlternateProcess">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E</a:t>
            </a:r>
          </a:p>
        </p:txBody>
      </p:sp>
      <p:sp>
        <p:nvSpPr>
          <p:cNvPr id="13" name="TextBox 12">
            <a:extLst>
              <a:ext uri="{FF2B5EF4-FFF2-40B4-BE49-F238E27FC236}">
                <a16:creationId xmlns:a16="http://schemas.microsoft.com/office/drawing/2014/main" id="{77A2E54B-EEDF-4534-B24D-513A3599AE06}"/>
              </a:ext>
            </a:extLst>
          </p:cNvPr>
          <p:cNvSpPr txBox="1"/>
          <p:nvPr/>
        </p:nvSpPr>
        <p:spPr>
          <a:xfrm>
            <a:off x="3114123"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SW</a:t>
            </a:r>
          </a:p>
        </p:txBody>
      </p:sp>
      <p:sp>
        <p:nvSpPr>
          <p:cNvPr id="14" name="TextBox 13">
            <a:extLst>
              <a:ext uri="{FF2B5EF4-FFF2-40B4-BE49-F238E27FC236}">
                <a16:creationId xmlns:a16="http://schemas.microsoft.com/office/drawing/2014/main" id="{73BD7313-373B-4A44-B4F4-7F46131FE258}"/>
              </a:ext>
            </a:extLst>
          </p:cNvPr>
          <p:cNvSpPr txBox="1"/>
          <p:nvPr/>
        </p:nvSpPr>
        <p:spPr>
          <a:xfrm>
            <a:off x="1547756" y="3311272"/>
            <a:ext cx="1196161" cy="510778"/>
          </a:xfrm>
          <a:prstGeom prst="flowChartAlternateProcess">
            <a:avLst/>
          </a:prstGeom>
          <a:ln w="38100">
            <a:solidFill>
              <a:srgbClr val="FF0000"/>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rgbClr val="FF0000"/>
                </a:solidFill>
                <a:latin typeface="Century Gothic" panose="020B0502020202020204" pitchFamily="34" charset="0"/>
              </a:rPr>
              <a:t>S</a:t>
            </a:r>
          </a:p>
        </p:txBody>
      </p:sp>
      <p:sp>
        <p:nvSpPr>
          <p:cNvPr id="15" name="TextBox 14">
            <a:extLst>
              <a:ext uri="{FF2B5EF4-FFF2-40B4-BE49-F238E27FC236}">
                <a16:creationId xmlns:a16="http://schemas.microsoft.com/office/drawing/2014/main" id="{A60AB6FE-07FE-435B-A559-5FE2C91670DF}"/>
              </a:ext>
            </a:extLst>
          </p:cNvPr>
          <p:cNvSpPr txBox="1"/>
          <p:nvPr/>
        </p:nvSpPr>
        <p:spPr>
          <a:xfrm>
            <a:off x="6246857"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NW</a:t>
            </a:r>
          </a:p>
        </p:txBody>
      </p:sp>
      <p:sp>
        <p:nvSpPr>
          <p:cNvPr id="20" name="TextBox 19">
            <a:extLst>
              <a:ext uri="{FF2B5EF4-FFF2-40B4-BE49-F238E27FC236}">
                <a16:creationId xmlns:a16="http://schemas.microsoft.com/office/drawing/2014/main" id="{912B993D-0197-4E99-9BA4-9364604C36CB}"/>
              </a:ext>
            </a:extLst>
          </p:cNvPr>
          <p:cNvSpPr txBox="1"/>
          <p:nvPr/>
        </p:nvSpPr>
        <p:spPr>
          <a:xfrm>
            <a:off x="4680490" y="3311272"/>
            <a:ext cx="1196161" cy="510778"/>
          </a:xfrm>
          <a:prstGeom prst="flowChartAlternateProcess">
            <a:avLst/>
          </a:prstGeom>
          <a:ln w="28575"/>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400" b="1" dirty="0">
                <a:solidFill>
                  <a:schemeClr val="tx1">
                    <a:lumMod val="50000"/>
                    <a:lumOff val="50000"/>
                  </a:schemeClr>
                </a:solidFill>
                <a:latin typeface="Century Gothic" panose="020B0502020202020204" pitchFamily="34" charset="0"/>
              </a:rPr>
              <a:t>W</a:t>
            </a:r>
          </a:p>
        </p:txBody>
      </p:sp>
      <p:graphicFrame>
        <p:nvGraphicFramePr>
          <p:cNvPr id="21" name="Table 20">
            <a:extLst>
              <a:ext uri="{FF2B5EF4-FFF2-40B4-BE49-F238E27FC236}">
                <a16:creationId xmlns:a16="http://schemas.microsoft.com/office/drawing/2014/main" id="{6847A1FA-84AC-416A-9F42-F10FB58C0B1B}"/>
              </a:ext>
            </a:extLst>
          </p:cNvPr>
          <p:cNvGraphicFramePr>
            <a:graphicFrameLocks noGrp="1"/>
          </p:cNvGraphicFramePr>
          <p:nvPr>
            <p:extLst/>
          </p:nvPr>
        </p:nvGraphicFramePr>
        <p:xfrm>
          <a:off x="1987129" y="4185963"/>
          <a:ext cx="5169742" cy="1211747"/>
        </p:xfrm>
        <a:graphic>
          <a:graphicData uri="http://schemas.openxmlformats.org/drawingml/2006/table">
            <a:tbl>
              <a:tblPr firstRow="1" bandRow="1">
                <a:tableStyleId>{5940675A-B579-460E-94D1-54222C63F5DA}</a:tableStyleId>
              </a:tblPr>
              <a:tblGrid>
                <a:gridCol w="1015410">
                  <a:extLst>
                    <a:ext uri="{9D8B030D-6E8A-4147-A177-3AD203B41FA5}">
                      <a16:colId xmlns:a16="http://schemas.microsoft.com/office/drawing/2014/main" val="3087510842"/>
                    </a:ext>
                  </a:extLst>
                </a:gridCol>
                <a:gridCol w="506735">
                  <a:extLst>
                    <a:ext uri="{9D8B030D-6E8A-4147-A177-3AD203B41FA5}">
                      <a16:colId xmlns:a16="http://schemas.microsoft.com/office/drawing/2014/main" val="3080987187"/>
                    </a:ext>
                  </a:extLst>
                </a:gridCol>
                <a:gridCol w="2124000">
                  <a:extLst>
                    <a:ext uri="{9D8B030D-6E8A-4147-A177-3AD203B41FA5}">
                      <a16:colId xmlns:a16="http://schemas.microsoft.com/office/drawing/2014/main" val="2671964620"/>
                    </a:ext>
                  </a:extLst>
                </a:gridCol>
                <a:gridCol w="506735">
                  <a:extLst>
                    <a:ext uri="{9D8B030D-6E8A-4147-A177-3AD203B41FA5}">
                      <a16:colId xmlns:a16="http://schemas.microsoft.com/office/drawing/2014/main" val="3367714924"/>
                    </a:ext>
                  </a:extLst>
                </a:gridCol>
                <a:gridCol w="1016862">
                  <a:extLst>
                    <a:ext uri="{9D8B030D-6E8A-4147-A177-3AD203B41FA5}">
                      <a16:colId xmlns:a16="http://schemas.microsoft.com/office/drawing/2014/main" val="252688127"/>
                    </a:ext>
                  </a:extLst>
                </a:gridCol>
              </a:tblGrid>
              <a:tr h="1211747">
                <a:tc>
                  <a:txBody>
                    <a:bodyPr/>
                    <a:lstStyle/>
                    <a:p>
                      <a:pPr algn="ctr"/>
                      <a:r>
                        <a:rPr lang="en-GB" sz="2000" b="1" dirty="0">
                          <a:latin typeface="Century Gothic" panose="020B0502020202020204" pitchFamily="34" charset="0"/>
                        </a:rPr>
                        <a:t>A 270</a:t>
                      </a:r>
                      <a:r>
                        <a:rPr lang="en-GB" sz="2000" b="1" dirty="0">
                          <a:solidFill>
                            <a:schemeClr val="tx1"/>
                          </a:solidFill>
                          <a:latin typeface="Century Gothic" panose="020B0502020202020204" pitchFamily="34" charset="0"/>
                          <a:ea typeface="Ebrima" panose="02000000000000000000" pitchFamily="2" charset="0"/>
                          <a:cs typeface="Arial" panose="020B0604020202020204" pitchFamily="34" charset="0"/>
                        </a:rPr>
                        <a:t>° </a:t>
                      </a:r>
                      <a:r>
                        <a:rPr lang="en-GB" sz="2000" b="1" dirty="0">
                          <a:latin typeface="Century Gothic" panose="020B0502020202020204" pitchFamily="34" charset="0"/>
                        </a:rPr>
                        <a:t>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32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turning from </a:t>
                      </a:r>
                    </a:p>
                    <a:p>
                      <a:pPr algn="ctr"/>
                      <a:r>
                        <a:rPr lang="en-GB" sz="2000" b="1" dirty="0">
                          <a:latin typeface="Century Gothic" panose="020B0502020202020204" pitchFamily="34" charset="0"/>
                        </a:rPr>
                        <a:t>NW to </a:t>
                      </a:r>
                      <a:r>
                        <a:rPr lang="en-GB" sz="2000" b="1" spc="0" dirty="0">
                          <a:latin typeface="Century Gothic" panose="020B0502020202020204" pitchFamily="34" charset="0"/>
                        </a:rPr>
                        <a:t>______</a:t>
                      </a:r>
                    </a:p>
                    <a:p>
                      <a:pPr algn="ctr"/>
                      <a:r>
                        <a:rPr lang="en-GB" sz="2000" b="1" dirty="0">
                          <a:latin typeface="Century Gothic" panose="020B0502020202020204" pitchFamily="34" charset="0"/>
                        </a:rPr>
                        <a:t>anti-clockwise</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800" b="1" dirty="0">
                          <a:latin typeface="Century Gothic" panose="020B0502020202020204" pitchFamily="34" charset="0"/>
                        </a:rPr>
                        <a:t>&gt;</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2000" b="1" dirty="0">
                          <a:latin typeface="Century Gothic" panose="020B0502020202020204" pitchFamily="34" charset="0"/>
                        </a:rPr>
                        <a:t>a 90° turn</a:t>
                      </a:r>
                    </a:p>
                  </a:txBody>
                  <a:tcPr marL="147265" marR="147265" marT="80995" marB="80995"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55486324"/>
                  </a:ext>
                </a:extLst>
              </a:tr>
            </a:tbl>
          </a:graphicData>
        </a:graphic>
      </p:graphicFrame>
      <p:sp>
        <p:nvSpPr>
          <p:cNvPr id="22" name="TextBox 21">
            <a:extLst>
              <a:ext uri="{FF2B5EF4-FFF2-40B4-BE49-F238E27FC236}">
                <a16:creationId xmlns:a16="http://schemas.microsoft.com/office/drawing/2014/main" id="{FE14FAB8-EFDD-4068-BC80-CB8C3BD1E44C}"/>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1108587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950EF6FA-18CD-430D-9C41-CF9D11F38D39}"/>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F139230D-FEBF-44A9-B500-50AD069956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Starting at 06:55, the minute hand makes more than 4 but </a:t>
            </a:r>
          </a:p>
          <a:p>
            <a:pPr lvl="0" algn="ctr" defTabSz="514350">
              <a:defRPr/>
            </a:pPr>
            <a:r>
              <a:rPr lang="en-GB" sz="2000" b="1" dirty="0">
                <a:solidFill>
                  <a:schemeClr val="tx1"/>
                </a:solidFill>
                <a:latin typeface="Century Gothic" panose="020B0502020202020204" pitchFamily="34" charset="0"/>
              </a:rPr>
              <a:t>fewer than 7 quarter turns clockwise. </a:t>
            </a:r>
          </a:p>
          <a:p>
            <a:pPr lvl="0" algn="ctr" defTabSz="514350">
              <a:defRPr/>
            </a:pPr>
            <a:r>
              <a:rPr lang="en-GB" sz="2000" b="1" dirty="0">
                <a:solidFill>
                  <a:schemeClr val="tx1"/>
                </a:solidFill>
                <a:latin typeface="Century Gothic" panose="020B0502020202020204" pitchFamily="34" charset="0"/>
              </a:rPr>
              <a:t>What times could the clock show after the turns? </a:t>
            </a:r>
          </a:p>
        </p:txBody>
      </p:sp>
      <p:sp>
        <p:nvSpPr>
          <p:cNvPr id="9" name="TextBox 8">
            <a:extLst>
              <a:ext uri="{FF2B5EF4-FFF2-40B4-BE49-F238E27FC236}">
                <a16:creationId xmlns:a16="http://schemas.microsoft.com/office/drawing/2014/main" id="{03E7B4C1-41FA-4BC7-A6DF-04ABB7E88CF2}"/>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34682275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12" name="Picture 11">
            <a:extLst>
              <a:ext uri="{FF2B5EF4-FFF2-40B4-BE49-F238E27FC236}">
                <a16:creationId xmlns:a16="http://schemas.microsoft.com/office/drawing/2014/main" id="{950EF6FA-18CD-430D-9C41-CF9D11F38D39}"/>
              </a:ext>
            </a:extLst>
          </p:cNvPr>
          <p:cNvPicPr>
            <a:picLocks noChangeAspect="1"/>
          </p:cNvPicPr>
          <p:nvPr/>
        </p:nvPicPr>
        <p:blipFill>
          <a:blip r:embed="rId4"/>
          <a:stretch>
            <a:fillRect/>
          </a:stretch>
        </p:blipFill>
        <p:spPr>
          <a:xfrm>
            <a:off x="115438" y="141338"/>
            <a:ext cx="8913124" cy="6322100"/>
          </a:xfrm>
          <a:prstGeom prst="rect">
            <a:avLst/>
          </a:prstGeom>
        </p:spPr>
      </p:pic>
      <p:sp>
        <p:nvSpPr>
          <p:cNvPr id="13" name="Rectangle 12">
            <a:extLst>
              <a:ext uri="{FF2B5EF4-FFF2-40B4-BE49-F238E27FC236}">
                <a16:creationId xmlns:a16="http://schemas.microsoft.com/office/drawing/2014/main" id="{F139230D-FEBF-44A9-B500-50AD0699568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algn="ctr"/>
            <a:endParaRPr lang="en-GB" sz="2000" b="1" u="sng" dirty="0">
              <a:solidFill>
                <a:schemeClr val="bg2">
                  <a:lumMod val="50000"/>
                </a:schemeClr>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Starting at 06:55, the minute hand makes more than 4 but </a:t>
            </a:r>
          </a:p>
          <a:p>
            <a:pPr lvl="0" algn="ctr" defTabSz="514350">
              <a:defRPr/>
            </a:pPr>
            <a:r>
              <a:rPr lang="en-GB" sz="2000" b="1" dirty="0">
                <a:solidFill>
                  <a:schemeClr val="tx1"/>
                </a:solidFill>
                <a:latin typeface="Century Gothic" panose="020B0502020202020204" pitchFamily="34" charset="0"/>
              </a:rPr>
              <a:t>fewer than 7 quarter turns clockwise. </a:t>
            </a:r>
          </a:p>
          <a:p>
            <a:pPr lvl="0" algn="ctr" defTabSz="514350">
              <a:defRPr/>
            </a:pPr>
            <a:r>
              <a:rPr lang="en-GB" sz="2000" b="1" dirty="0">
                <a:solidFill>
                  <a:schemeClr val="tx1"/>
                </a:solidFill>
                <a:latin typeface="Century Gothic" panose="020B0502020202020204" pitchFamily="34" charset="0"/>
              </a:rPr>
              <a:t>What times could the clock show after the turns? </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defRPr/>
            </a:pPr>
            <a:endParaRPr lang="en-GB" sz="2000" b="1" dirty="0">
              <a:solidFill>
                <a:srgbClr val="FF0000"/>
              </a:solidFill>
              <a:latin typeface="Century Gothic" panose="020B0502020202020204" pitchFamily="34" charset="0"/>
            </a:endParaRPr>
          </a:p>
          <a:p>
            <a:pPr algn="ctr">
              <a:defRPr/>
            </a:pPr>
            <a:r>
              <a:rPr lang="en-GB" sz="2000" b="1" dirty="0">
                <a:solidFill>
                  <a:srgbClr val="FF0000"/>
                </a:solidFill>
                <a:latin typeface="Century Gothic" panose="020B0502020202020204" pitchFamily="34" charset="0"/>
              </a:rPr>
              <a:t>5 quarter turns clockwise – 08:10 </a:t>
            </a:r>
          </a:p>
          <a:p>
            <a:pPr algn="ctr">
              <a:defRPr/>
            </a:pPr>
            <a:r>
              <a:rPr lang="en-GB" sz="2000" b="1" dirty="0">
                <a:solidFill>
                  <a:srgbClr val="FF0000"/>
                </a:solidFill>
                <a:latin typeface="Century Gothic" panose="020B0502020202020204" pitchFamily="34" charset="0"/>
              </a:rPr>
              <a:t>6 quarter turns clockwise – 08:25 </a:t>
            </a:r>
          </a:p>
        </p:txBody>
      </p:sp>
      <p:sp>
        <p:nvSpPr>
          <p:cNvPr id="9" name="TextBox 8">
            <a:extLst>
              <a:ext uri="{FF2B5EF4-FFF2-40B4-BE49-F238E27FC236}">
                <a16:creationId xmlns:a16="http://schemas.microsoft.com/office/drawing/2014/main" id="{78F71455-D045-4105-81D5-0B091451DA25}"/>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2929441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Introduction</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Sort the angles.</a:t>
            </a:r>
          </a:p>
          <a:p>
            <a:pPr algn="ctr"/>
            <a:endParaRPr lang="en-GB" sz="2000" b="1">
              <a:solidFill>
                <a:schemeClr val="tx1"/>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a:p>
            <a:pPr algn="ctr"/>
            <a:endParaRPr lang="en-GB" sz="2000" b="1" u="sng">
              <a:solidFill>
                <a:srgbClr val="FF0000"/>
              </a:solidFill>
              <a:latin typeface="Century Gothic" panose="020B0502020202020204" pitchFamily="34" charset="0"/>
            </a:endParaRPr>
          </a:p>
          <a:p>
            <a:pPr algn="ctr"/>
            <a:endParaRPr lang="en-GB" b="1" u="sng">
              <a:solidFill>
                <a:schemeClr val="bg2">
                  <a:lumMod val="25000"/>
                </a:schemeClr>
              </a:solidFill>
              <a:latin typeface="Century Gothic" panose="020B0502020202020204" pitchFamily="34" charset="0"/>
            </a:endParaRPr>
          </a:p>
          <a:p>
            <a:pPr algn="ctr"/>
            <a:endParaRPr lang="en-GB" b="1">
              <a:solidFill>
                <a:schemeClr val="bg2">
                  <a:lumMod val="25000"/>
                </a:schemeClr>
              </a:solidFill>
              <a:latin typeface="Century Gothic" panose="020B0502020202020204" pitchFamily="34" charset="0"/>
            </a:endParaRPr>
          </a:p>
        </p:txBody>
      </p:sp>
      <p:graphicFrame>
        <p:nvGraphicFramePr>
          <p:cNvPr id="75" name="Table 74">
            <a:extLst>
              <a:ext uri="{FF2B5EF4-FFF2-40B4-BE49-F238E27FC236}">
                <a16:creationId xmlns:a16="http://schemas.microsoft.com/office/drawing/2014/main" id="{3DE668C8-4EA2-4982-AF83-B7C04DC2B9C0}"/>
              </a:ext>
            </a:extLst>
          </p:cNvPr>
          <p:cNvGraphicFramePr>
            <a:graphicFrameLocks noGrp="1"/>
          </p:cNvGraphicFramePr>
          <p:nvPr>
            <p:extLst>
              <p:ext uri="{D42A27DB-BD31-4B8C-83A1-F6EECF244321}">
                <p14:modId xmlns:p14="http://schemas.microsoft.com/office/powerpoint/2010/main" val="2780285542"/>
              </p:ext>
            </p:extLst>
          </p:nvPr>
        </p:nvGraphicFramePr>
        <p:xfrm>
          <a:off x="523375" y="1386722"/>
          <a:ext cx="8097249" cy="2438400"/>
        </p:xfrm>
        <a:graphic>
          <a:graphicData uri="http://schemas.openxmlformats.org/drawingml/2006/table">
            <a:tbl>
              <a:tblPr firstRow="1" bandRow="1">
                <a:tableStyleId>{5940675A-B579-460E-94D1-54222C63F5DA}</a:tableStyleId>
              </a:tblPr>
              <a:tblGrid>
                <a:gridCol w="2699083">
                  <a:extLst>
                    <a:ext uri="{9D8B030D-6E8A-4147-A177-3AD203B41FA5}">
                      <a16:colId xmlns:a16="http://schemas.microsoft.com/office/drawing/2014/main" val="81741904"/>
                    </a:ext>
                  </a:extLst>
                </a:gridCol>
                <a:gridCol w="2699083">
                  <a:extLst>
                    <a:ext uri="{9D8B030D-6E8A-4147-A177-3AD203B41FA5}">
                      <a16:colId xmlns:a16="http://schemas.microsoft.com/office/drawing/2014/main" val="1411999693"/>
                    </a:ext>
                  </a:extLst>
                </a:gridCol>
                <a:gridCol w="2699083">
                  <a:extLst>
                    <a:ext uri="{9D8B030D-6E8A-4147-A177-3AD203B41FA5}">
                      <a16:colId xmlns:a16="http://schemas.microsoft.com/office/drawing/2014/main" val="1934407896"/>
                    </a:ext>
                  </a:extLst>
                </a:gridCol>
              </a:tblGrid>
              <a:tr h="370840">
                <a:tc>
                  <a:txBody>
                    <a:bodyPr/>
                    <a:lstStyle/>
                    <a:p>
                      <a:pPr algn="ctr"/>
                      <a:r>
                        <a:rPr lang="en-GB" sz="2000" b="1">
                          <a:solidFill>
                            <a:srgbClr val="FF0000"/>
                          </a:solidFill>
                          <a:latin typeface="Century Gothic" panose="020B0502020202020204" pitchFamily="34" charset="0"/>
                        </a:rPr>
                        <a:t>Smaller than a right angle (acute)</a:t>
                      </a:r>
                      <a:endParaRPr lang="en-US" sz="2000" b="1">
                        <a:solidFill>
                          <a:srgbClr val="FF0000"/>
                        </a:solidFill>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000" b="1">
                          <a:solidFill>
                            <a:srgbClr val="FF0000"/>
                          </a:solidFill>
                          <a:latin typeface="Century Gothic" panose="020B0502020202020204" pitchFamily="34" charset="0"/>
                        </a:rPr>
                        <a:t>Right angle</a:t>
                      </a:r>
                      <a:endParaRPr lang="en-US" sz="2000" b="1">
                        <a:solidFill>
                          <a:srgbClr val="FF0000"/>
                        </a:solidFill>
                        <a:latin typeface="Century Gothic" panose="020B0502020202020204" pitchFamily="34" charset="0"/>
                      </a:endParaRPr>
                    </a:p>
                  </a:txBody>
                  <a:tcPr anchor="ctr">
                    <a:solidFill>
                      <a:schemeClr val="accent5">
                        <a:lumMod val="20000"/>
                        <a:lumOff val="80000"/>
                      </a:schemeClr>
                    </a:solidFill>
                  </a:tcPr>
                </a:tc>
                <a:tc>
                  <a:txBody>
                    <a:bodyPr/>
                    <a:lstStyle/>
                    <a:p>
                      <a:pPr algn="ctr"/>
                      <a:r>
                        <a:rPr lang="en-GB" sz="2000" b="1">
                          <a:solidFill>
                            <a:srgbClr val="FF0000"/>
                          </a:solidFill>
                          <a:latin typeface="Century Gothic" panose="020B0502020202020204" pitchFamily="34" charset="0"/>
                        </a:rPr>
                        <a:t>Larger than a right angle (obtuse)</a:t>
                      </a:r>
                      <a:endParaRPr lang="en-US" sz="2000" b="1">
                        <a:solidFill>
                          <a:srgbClr val="FF0000"/>
                        </a:solidFill>
                        <a:latin typeface="Century Gothic" panose="020B0502020202020204" pitchFamily="34" charset="0"/>
                      </a:endParaRPr>
                    </a:p>
                  </a:txBody>
                  <a:tcPr anchor="ctr">
                    <a:solidFill>
                      <a:schemeClr val="accent5">
                        <a:lumMod val="20000"/>
                        <a:lumOff val="80000"/>
                      </a:schemeClr>
                    </a:solidFill>
                  </a:tcPr>
                </a:tc>
                <a:extLst>
                  <a:ext uri="{0D108BD9-81ED-4DB2-BD59-A6C34878D82A}">
                    <a16:rowId xmlns:a16="http://schemas.microsoft.com/office/drawing/2014/main" val="2866533794"/>
                  </a:ext>
                </a:extLst>
              </a:tr>
              <a:tr h="370840">
                <a:tc>
                  <a:txBody>
                    <a:bodyPr/>
                    <a:lstStyle/>
                    <a:p>
                      <a:pPr algn="ctr"/>
                      <a:endParaRPr lang="en-US" b="1">
                        <a:latin typeface="Century Gothic" panose="020B0502020202020204" pitchFamily="34" charset="0"/>
                      </a:endParaRPr>
                    </a:p>
                  </a:txBody>
                  <a:tcPr anchor="ctr">
                    <a:solidFill>
                      <a:schemeClr val="bg1"/>
                    </a:solidFill>
                  </a:tcPr>
                </a:tc>
                <a:tc>
                  <a:txBody>
                    <a:bodyPr/>
                    <a:lstStyle/>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GB" b="1">
                        <a:latin typeface="Century Gothic" panose="020B0502020202020204" pitchFamily="34" charset="0"/>
                      </a:endParaRPr>
                    </a:p>
                    <a:p>
                      <a:pPr algn="ctr"/>
                      <a:endParaRPr lang="en-US" b="1">
                        <a:latin typeface="Century Gothic" panose="020B0502020202020204" pitchFamily="34" charset="0"/>
                      </a:endParaRPr>
                    </a:p>
                  </a:txBody>
                  <a:tcPr anchor="ctr">
                    <a:solidFill>
                      <a:schemeClr val="bg1"/>
                    </a:solidFill>
                  </a:tcPr>
                </a:tc>
                <a:tc>
                  <a:txBody>
                    <a:bodyPr/>
                    <a:lstStyle/>
                    <a:p>
                      <a:pPr algn="ctr"/>
                      <a:endParaRPr lang="en-US" b="1">
                        <a:latin typeface="Century Gothic" panose="020B0502020202020204" pitchFamily="34" charset="0"/>
                      </a:endParaRPr>
                    </a:p>
                  </a:txBody>
                  <a:tcPr anchor="ctr">
                    <a:solidFill>
                      <a:schemeClr val="bg1"/>
                    </a:solidFill>
                  </a:tcPr>
                </a:tc>
                <a:extLst>
                  <a:ext uri="{0D108BD9-81ED-4DB2-BD59-A6C34878D82A}">
                    <a16:rowId xmlns:a16="http://schemas.microsoft.com/office/drawing/2014/main" val="1431978929"/>
                  </a:ext>
                </a:extLst>
              </a:tr>
            </a:tbl>
          </a:graphicData>
        </a:graphic>
      </p:graphicFrame>
      <p:grpSp>
        <p:nvGrpSpPr>
          <p:cNvPr id="69" name="Group 68">
            <a:extLst>
              <a:ext uri="{FF2B5EF4-FFF2-40B4-BE49-F238E27FC236}">
                <a16:creationId xmlns:a16="http://schemas.microsoft.com/office/drawing/2014/main" id="{4DFEC78F-1D02-4E79-89A0-36105588C37D}"/>
              </a:ext>
            </a:extLst>
          </p:cNvPr>
          <p:cNvGrpSpPr/>
          <p:nvPr/>
        </p:nvGrpSpPr>
        <p:grpSpPr>
          <a:xfrm>
            <a:off x="3516794" y="2476241"/>
            <a:ext cx="948558" cy="951333"/>
            <a:chOff x="3200400" y="2613203"/>
            <a:chExt cx="1371600" cy="1375611"/>
          </a:xfrm>
        </p:grpSpPr>
        <p:grpSp>
          <p:nvGrpSpPr>
            <p:cNvPr id="67" name="Group 66">
              <a:extLst>
                <a:ext uri="{FF2B5EF4-FFF2-40B4-BE49-F238E27FC236}">
                  <a16:creationId xmlns:a16="http://schemas.microsoft.com/office/drawing/2014/main" id="{C95F8FD6-447C-4922-8FB4-9583FED27269}"/>
                </a:ext>
              </a:extLst>
            </p:cNvPr>
            <p:cNvGrpSpPr/>
            <p:nvPr/>
          </p:nvGrpSpPr>
          <p:grpSpPr>
            <a:xfrm>
              <a:off x="3200400" y="2613203"/>
              <a:ext cx="1371600" cy="1375611"/>
              <a:chOff x="3037367" y="2053389"/>
              <a:chExt cx="1371600" cy="1375611"/>
            </a:xfrm>
          </p:grpSpPr>
          <p:cxnSp>
            <p:nvCxnSpPr>
              <p:cNvPr id="46" name="Straight Connector 45">
                <a:extLst>
                  <a:ext uri="{FF2B5EF4-FFF2-40B4-BE49-F238E27FC236}">
                    <a16:creationId xmlns:a16="http://schemas.microsoft.com/office/drawing/2014/main" id="{E86F864E-87B0-476D-ABAA-B60DF01017EE}"/>
                  </a:ext>
                </a:extLst>
              </p:cNvPr>
              <p:cNvCxnSpPr/>
              <p:nvPr/>
            </p:nvCxnSpPr>
            <p:spPr>
              <a:xfrm flipV="1">
                <a:off x="3048000" y="2053389"/>
                <a:ext cx="0" cy="13756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AECA25F-A83C-4029-A829-9F6C32E6967F}"/>
                  </a:ext>
                </a:extLst>
              </p:cNvPr>
              <p:cNvCxnSpPr>
                <a:cxnSpLocks/>
              </p:cNvCxnSpPr>
              <p:nvPr/>
            </p:nvCxnSpPr>
            <p:spPr>
              <a:xfrm flipV="1">
                <a:off x="3037367" y="3418367"/>
                <a:ext cx="13716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8" name="Rectangle 67">
              <a:extLst>
                <a:ext uri="{FF2B5EF4-FFF2-40B4-BE49-F238E27FC236}">
                  <a16:creationId xmlns:a16="http://schemas.microsoft.com/office/drawing/2014/main" id="{69F1A48B-CDE3-4D63-BF78-9EB5A696226E}"/>
                </a:ext>
              </a:extLst>
            </p:cNvPr>
            <p:cNvSpPr/>
            <p:nvPr/>
          </p:nvSpPr>
          <p:spPr>
            <a:xfrm>
              <a:off x="3221668" y="3797897"/>
              <a:ext cx="142685" cy="18028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F8104C50-A143-45C4-9487-54FC49464E9B}"/>
              </a:ext>
            </a:extLst>
          </p:cNvPr>
          <p:cNvGrpSpPr/>
          <p:nvPr/>
        </p:nvGrpSpPr>
        <p:grpSpPr>
          <a:xfrm rot="8025270">
            <a:off x="4658473" y="2555876"/>
            <a:ext cx="924733" cy="802794"/>
            <a:chOff x="3200400" y="2613203"/>
            <a:chExt cx="1371600" cy="1375611"/>
          </a:xfrm>
        </p:grpSpPr>
        <p:grpSp>
          <p:nvGrpSpPr>
            <p:cNvPr id="71" name="Group 70">
              <a:extLst>
                <a:ext uri="{FF2B5EF4-FFF2-40B4-BE49-F238E27FC236}">
                  <a16:creationId xmlns:a16="http://schemas.microsoft.com/office/drawing/2014/main" id="{EF20D089-E009-4BF8-B83E-A77112AC88A3}"/>
                </a:ext>
              </a:extLst>
            </p:cNvPr>
            <p:cNvGrpSpPr/>
            <p:nvPr/>
          </p:nvGrpSpPr>
          <p:grpSpPr>
            <a:xfrm>
              <a:off x="3200400" y="2613203"/>
              <a:ext cx="1371600" cy="1375611"/>
              <a:chOff x="3037367" y="2053389"/>
              <a:chExt cx="1371600" cy="1375611"/>
            </a:xfrm>
          </p:grpSpPr>
          <p:cxnSp>
            <p:nvCxnSpPr>
              <p:cNvPr id="73" name="Straight Connector 72">
                <a:extLst>
                  <a:ext uri="{FF2B5EF4-FFF2-40B4-BE49-F238E27FC236}">
                    <a16:creationId xmlns:a16="http://schemas.microsoft.com/office/drawing/2014/main" id="{020D35FF-7269-4622-9920-72C38D78E3CA}"/>
                  </a:ext>
                </a:extLst>
              </p:cNvPr>
              <p:cNvCxnSpPr/>
              <p:nvPr/>
            </p:nvCxnSpPr>
            <p:spPr>
              <a:xfrm flipV="1">
                <a:off x="3048000" y="2053389"/>
                <a:ext cx="0" cy="137561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71ADAC5-8A49-40EB-86D2-1C500E82E1EE}"/>
                  </a:ext>
                </a:extLst>
              </p:cNvPr>
              <p:cNvCxnSpPr>
                <a:cxnSpLocks/>
              </p:cNvCxnSpPr>
              <p:nvPr/>
            </p:nvCxnSpPr>
            <p:spPr>
              <a:xfrm flipV="1">
                <a:off x="3037367" y="3418367"/>
                <a:ext cx="1371600" cy="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72" name="Rectangle 71">
              <a:extLst>
                <a:ext uri="{FF2B5EF4-FFF2-40B4-BE49-F238E27FC236}">
                  <a16:creationId xmlns:a16="http://schemas.microsoft.com/office/drawing/2014/main" id="{92C0C232-D45A-4D89-8E1D-EA73FE9504BF}"/>
                </a:ext>
              </a:extLst>
            </p:cNvPr>
            <p:cNvSpPr/>
            <p:nvPr/>
          </p:nvSpPr>
          <p:spPr>
            <a:xfrm>
              <a:off x="3221668" y="3757222"/>
              <a:ext cx="178497" cy="22096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42791DCF-3210-48BA-8BD9-35A30990FF38}"/>
              </a:ext>
            </a:extLst>
          </p:cNvPr>
          <p:cNvGrpSpPr/>
          <p:nvPr/>
        </p:nvGrpSpPr>
        <p:grpSpPr>
          <a:xfrm>
            <a:off x="537846" y="2510921"/>
            <a:ext cx="1242712" cy="881972"/>
            <a:chOff x="2939464" y="4305972"/>
            <a:chExt cx="1242712" cy="881972"/>
          </a:xfrm>
        </p:grpSpPr>
        <p:cxnSp>
          <p:nvCxnSpPr>
            <p:cNvPr id="77" name="Straight Connector 76">
              <a:extLst>
                <a:ext uri="{FF2B5EF4-FFF2-40B4-BE49-F238E27FC236}">
                  <a16:creationId xmlns:a16="http://schemas.microsoft.com/office/drawing/2014/main" id="{669FF5D2-90BF-4B52-B32A-D4C8BF9EB7EC}"/>
                </a:ext>
              </a:extLst>
            </p:cNvPr>
            <p:cNvCxnSpPr/>
            <p:nvPr/>
          </p:nvCxnSpPr>
          <p:spPr>
            <a:xfrm flipV="1">
              <a:off x="3176336" y="4305972"/>
              <a:ext cx="1005840" cy="611052"/>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B38E14-7C60-4AB2-A5FD-F4FEAEA76BF7}"/>
                </a:ext>
              </a:extLst>
            </p:cNvPr>
            <p:cNvCxnSpPr>
              <a:cxnSpLocks/>
            </p:cNvCxnSpPr>
            <p:nvPr/>
          </p:nvCxnSpPr>
          <p:spPr>
            <a:xfrm>
              <a:off x="3176336" y="4914564"/>
              <a:ext cx="1005840" cy="0"/>
            </a:xfrm>
            <a:prstGeom prst="line">
              <a:avLst/>
            </a:prstGeom>
            <a:ln w="38100">
              <a:solidFill>
                <a:srgbClr val="FF3399"/>
              </a:solidFill>
            </a:ln>
          </p:spPr>
          <p:style>
            <a:lnRef idx="1">
              <a:schemeClr val="accent1"/>
            </a:lnRef>
            <a:fillRef idx="0">
              <a:schemeClr val="accent1"/>
            </a:fillRef>
            <a:effectRef idx="0">
              <a:schemeClr val="accent1"/>
            </a:effectRef>
            <a:fontRef idx="minor">
              <a:schemeClr val="tx1"/>
            </a:fontRef>
          </p:style>
        </p:cxnSp>
        <p:sp>
          <p:nvSpPr>
            <p:cNvPr id="84" name="Partial Circle 83">
              <a:extLst>
                <a:ext uri="{FF2B5EF4-FFF2-40B4-BE49-F238E27FC236}">
                  <a16:creationId xmlns:a16="http://schemas.microsoft.com/office/drawing/2014/main" id="{F71F9AF3-195A-4665-8CF6-DDA0DFCC35AE}"/>
                </a:ext>
              </a:extLst>
            </p:cNvPr>
            <p:cNvSpPr/>
            <p:nvPr/>
          </p:nvSpPr>
          <p:spPr>
            <a:xfrm rot="18387213">
              <a:off x="2917987" y="4652585"/>
              <a:ext cx="556836" cy="513882"/>
            </a:xfrm>
            <a:prstGeom prst="pie">
              <a:avLst>
                <a:gd name="adj1" fmla="val 1187045"/>
                <a:gd name="adj2" fmla="val 3334027"/>
              </a:avLst>
            </a:prstGeom>
            <a:noFill/>
            <a:ln w="190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6" name="Group 85">
            <a:extLst>
              <a:ext uri="{FF2B5EF4-FFF2-40B4-BE49-F238E27FC236}">
                <a16:creationId xmlns:a16="http://schemas.microsoft.com/office/drawing/2014/main" id="{6E9BC3D7-D6FB-49E4-9350-D46D8ECF2399}"/>
              </a:ext>
            </a:extLst>
          </p:cNvPr>
          <p:cNvGrpSpPr/>
          <p:nvPr/>
        </p:nvGrpSpPr>
        <p:grpSpPr>
          <a:xfrm rot="16200000">
            <a:off x="2052609" y="2642217"/>
            <a:ext cx="1242712" cy="1014023"/>
            <a:chOff x="2967384" y="4275626"/>
            <a:chExt cx="1242712" cy="1014023"/>
          </a:xfrm>
        </p:grpSpPr>
        <p:cxnSp>
          <p:nvCxnSpPr>
            <p:cNvPr id="87" name="Straight Connector 86">
              <a:extLst>
                <a:ext uri="{FF2B5EF4-FFF2-40B4-BE49-F238E27FC236}">
                  <a16:creationId xmlns:a16="http://schemas.microsoft.com/office/drawing/2014/main" id="{825C833D-7DCF-467D-B130-3517BC266DA0}"/>
                </a:ext>
              </a:extLst>
            </p:cNvPr>
            <p:cNvCxnSpPr>
              <a:cxnSpLocks/>
            </p:cNvCxnSpPr>
            <p:nvPr/>
          </p:nvCxnSpPr>
          <p:spPr>
            <a:xfrm flipV="1">
              <a:off x="3224325" y="4275626"/>
              <a:ext cx="482851" cy="735605"/>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5A6AD12-950B-4435-B0A6-9909C8AEAB0A}"/>
                </a:ext>
              </a:extLst>
            </p:cNvPr>
            <p:cNvCxnSpPr>
              <a:cxnSpLocks/>
            </p:cNvCxnSpPr>
            <p:nvPr/>
          </p:nvCxnSpPr>
          <p:spPr>
            <a:xfrm>
              <a:off x="3204256" y="5016269"/>
              <a:ext cx="1005840"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9" name="Partial Circle 88">
              <a:extLst>
                <a:ext uri="{FF2B5EF4-FFF2-40B4-BE49-F238E27FC236}">
                  <a16:creationId xmlns:a16="http://schemas.microsoft.com/office/drawing/2014/main" id="{2D7F7FFC-5C45-4693-B02E-5EB352271344}"/>
                </a:ext>
              </a:extLst>
            </p:cNvPr>
            <p:cNvSpPr/>
            <p:nvPr/>
          </p:nvSpPr>
          <p:spPr>
            <a:xfrm rot="18387213">
              <a:off x="2945907" y="4754290"/>
              <a:ext cx="556836" cy="513882"/>
            </a:xfrm>
            <a:prstGeom prst="pie">
              <a:avLst>
                <a:gd name="adj1" fmla="val 21364020"/>
                <a:gd name="adj2" fmla="val 3334027"/>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4" name="Group 93">
            <a:extLst>
              <a:ext uri="{FF2B5EF4-FFF2-40B4-BE49-F238E27FC236}">
                <a16:creationId xmlns:a16="http://schemas.microsoft.com/office/drawing/2014/main" id="{0E846538-397F-40E3-B0AE-E4D5AFB136CF}"/>
              </a:ext>
            </a:extLst>
          </p:cNvPr>
          <p:cNvGrpSpPr/>
          <p:nvPr/>
        </p:nvGrpSpPr>
        <p:grpSpPr>
          <a:xfrm>
            <a:off x="6263900" y="2235188"/>
            <a:ext cx="1520997" cy="931212"/>
            <a:chOff x="2661179" y="4256732"/>
            <a:chExt cx="1520997" cy="931212"/>
          </a:xfrm>
        </p:grpSpPr>
        <p:cxnSp>
          <p:nvCxnSpPr>
            <p:cNvPr id="95" name="Straight Connector 94">
              <a:extLst>
                <a:ext uri="{FF2B5EF4-FFF2-40B4-BE49-F238E27FC236}">
                  <a16:creationId xmlns:a16="http://schemas.microsoft.com/office/drawing/2014/main" id="{EB9D38D2-855B-4720-8237-8BFE9044D72D}"/>
                </a:ext>
              </a:extLst>
            </p:cNvPr>
            <p:cNvCxnSpPr>
              <a:cxnSpLocks/>
            </p:cNvCxnSpPr>
            <p:nvPr/>
          </p:nvCxnSpPr>
          <p:spPr>
            <a:xfrm flipH="1" flipV="1">
              <a:off x="2661179" y="4256732"/>
              <a:ext cx="535226" cy="66150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33DA5B0-E44A-4112-9900-F7D06C8F849A}"/>
                </a:ext>
              </a:extLst>
            </p:cNvPr>
            <p:cNvCxnSpPr>
              <a:cxnSpLocks/>
            </p:cNvCxnSpPr>
            <p:nvPr/>
          </p:nvCxnSpPr>
          <p:spPr>
            <a:xfrm>
              <a:off x="3176336" y="4914564"/>
              <a:ext cx="100584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
          <p:nvSpPr>
            <p:cNvPr id="97" name="Partial Circle 96">
              <a:extLst>
                <a:ext uri="{FF2B5EF4-FFF2-40B4-BE49-F238E27FC236}">
                  <a16:creationId xmlns:a16="http://schemas.microsoft.com/office/drawing/2014/main" id="{E19BE89C-9664-48F5-8108-DECDF2E261E9}"/>
                </a:ext>
              </a:extLst>
            </p:cNvPr>
            <p:cNvSpPr/>
            <p:nvPr/>
          </p:nvSpPr>
          <p:spPr>
            <a:xfrm rot="18387213">
              <a:off x="2917987" y="4652585"/>
              <a:ext cx="556836" cy="513882"/>
            </a:xfrm>
            <a:prstGeom prst="pie">
              <a:avLst>
                <a:gd name="adj1" fmla="val 16938455"/>
                <a:gd name="adj2" fmla="val 3334027"/>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9" name="Group 98">
            <a:extLst>
              <a:ext uri="{FF2B5EF4-FFF2-40B4-BE49-F238E27FC236}">
                <a16:creationId xmlns:a16="http://schemas.microsoft.com/office/drawing/2014/main" id="{566586C1-92D9-44B8-916C-0C9EFDC3CB28}"/>
              </a:ext>
            </a:extLst>
          </p:cNvPr>
          <p:cNvGrpSpPr/>
          <p:nvPr/>
        </p:nvGrpSpPr>
        <p:grpSpPr>
          <a:xfrm rot="18704105">
            <a:off x="6845816" y="2948045"/>
            <a:ext cx="1891919" cy="645237"/>
            <a:chOff x="2281548" y="4542706"/>
            <a:chExt cx="1891919" cy="645237"/>
          </a:xfrm>
        </p:grpSpPr>
        <p:cxnSp>
          <p:nvCxnSpPr>
            <p:cNvPr id="100" name="Straight Connector 99">
              <a:extLst>
                <a:ext uri="{FF2B5EF4-FFF2-40B4-BE49-F238E27FC236}">
                  <a16:creationId xmlns:a16="http://schemas.microsoft.com/office/drawing/2014/main" id="{E5A16804-4584-4396-B3FE-2E568DFB97C1}"/>
                </a:ext>
              </a:extLst>
            </p:cNvPr>
            <p:cNvCxnSpPr>
              <a:cxnSpLocks/>
            </p:cNvCxnSpPr>
            <p:nvPr/>
          </p:nvCxnSpPr>
          <p:spPr>
            <a:xfrm flipH="1" flipV="1">
              <a:off x="2281548" y="4542706"/>
              <a:ext cx="894788" cy="376611"/>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75D9FA7-50A0-4C8C-9BC2-B22C9D98BA70}"/>
                </a:ext>
              </a:extLst>
            </p:cNvPr>
            <p:cNvCxnSpPr>
              <a:cxnSpLocks/>
            </p:cNvCxnSpPr>
            <p:nvPr/>
          </p:nvCxnSpPr>
          <p:spPr>
            <a:xfrm>
              <a:off x="3167627" y="4909525"/>
              <a:ext cx="1005840" cy="0"/>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102" name="Partial Circle 101">
              <a:extLst>
                <a:ext uri="{FF2B5EF4-FFF2-40B4-BE49-F238E27FC236}">
                  <a16:creationId xmlns:a16="http://schemas.microsoft.com/office/drawing/2014/main" id="{9D976AD0-3EC9-4B57-9315-2092B6E47751}"/>
                </a:ext>
              </a:extLst>
            </p:cNvPr>
            <p:cNvSpPr/>
            <p:nvPr/>
          </p:nvSpPr>
          <p:spPr>
            <a:xfrm rot="18387213">
              <a:off x="2897918" y="4652584"/>
              <a:ext cx="556836" cy="513882"/>
            </a:xfrm>
            <a:prstGeom prst="pie">
              <a:avLst>
                <a:gd name="adj1" fmla="val 15394546"/>
                <a:gd name="adj2" fmla="val 3220548"/>
              </a:avLst>
            </a:prstGeom>
            <a:noFill/>
            <a:ln w="19050">
              <a:solidFill>
                <a:srgbClr val="33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7" name="Group 36">
            <a:extLst>
              <a:ext uri="{FF2B5EF4-FFF2-40B4-BE49-F238E27FC236}">
                <a16:creationId xmlns:a16="http://schemas.microsoft.com/office/drawing/2014/main" id="{221D4642-B225-46E4-B525-8AB62DEA2C24}"/>
              </a:ext>
            </a:extLst>
          </p:cNvPr>
          <p:cNvGrpSpPr/>
          <p:nvPr/>
        </p:nvGrpSpPr>
        <p:grpSpPr>
          <a:xfrm>
            <a:off x="59531" y="6454317"/>
            <a:ext cx="1238534" cy="403683"/>
            <a:chOff x="68077" y="6454317"/>
            <a:chExt cx="1238534" cy="403683"/>
          </a:xfrm>
        </p:grpSpPr>
        <p:sp>
          <p:nvSpPr>
            <p:cNvPr id="38" name="TextBox 37">
              <a:extLst>
                <a:ext uri="{FF2B5EF4-FFF2-40B4-BE49-F238E27FC236}">
                  <a16:creationId xmlns:a16="http://schemas.microsoft.com/office/drawing/2014/main" id="{488681D5-4834-4B49-90C8-AF29045FFED4}"/>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39" name="Picture 38" descr="A close up of a sign&#10;&#10;Description generated with high confidence">
              <a:extLst>
                <a:ext uri="{FF2B5EF4-FFF2-40B4-BE49-F238E27FC236}">
                  <a16:creationId xmlns:a16="http://schemas.microsoft.com/office/drawing/2014/main" id="{B377FE70-2BB9-4B40-806C-B9899CCD205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4" name="TextBox 33">
            <a:extLst>
              <a:ext uri="{FF2B5EF4-FFF2-40B4-BE49-F238E27FC236}">
                <a16:creationId xmlns:a16="http://schemas.microsoft.com/office/drawing/2014/main" id="{6D30A42E-6031-42FB-AE25-A8CA8828A04C}"/>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8950553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1295A12D-AFD4-483E-B2ED-6A5FA5F664D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3" name="TextBox 22">
            <a:extLst>
              <a:ext uri="{FF2B5EF4-FFF2-40B4-BE49-F238E27FC236}">
                <a16:creationId xmlns:a16="http://schemas.microsoft.com/office/drawing/2014/main" id="{E44243CA-22AE-417B-9C14-9D1BCA541903}"/>
              </a:ext>
            </a:extLst>
          </p:cNvPr>
          <p:cNvSpPr txBox="1"/>
          <p:nvPr/>
        </p:nvSpPr>
        <p:spPr>
          <a:xfrm>
            <a:off x="3452079"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 right angle:</a:t>
            </a:r>
          </a:p>
        </p:txBody>
      </p:sp>
      <p:sp>
        <p:nvSpPr>
          <p:cNvPr id="24" name="TextBox 23">
            <a:extLst>
              <a:ext uri="{FF2B5EF4-FFF2-40B4-BE49-F238E27FC236}">
                <a16:creationId xmlns:a16="http://schemas.microsoft.com/office/drawing/2014/main" id="{56828831-9F5C-45C7-BECF-53362DBFA3CB}"/>
              </a:ext>
            </a:extLst>
          </p:cNvPr>
          <p:cNvSpPr txBox="1"/>
          <p:nvPr/>
        </p:nvSpPr>
        <p:spPr>
          <a:xfrm>
            <a:off x="6180760"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an obtuse angle:</a:t>
            </a:r>
            <a:endParaRPr lang="en-GB" sz="2000" b="1" dirty="0">
              <a:solidFill>
                <a:prstClr val="black"/>
              </a:solidFill>
              <a:latin typeface="Century Gothic" panose="020B0502020202020204" pitchFamily="34" charset="0"/>
            </a:endParaRPr>
          </a:p>
        </p:txBody>
      </p:sp>
      <p:sp>
        <p:nvSpPr>
          <p:cNvPr id="25" name="TextBox 24">
            <a:extLst>
              <a:ext uri="{FF2B5EF4-FFF2-40B4-BE49-F238E27FC236}">
                <a16:creationId xmlns:a16="http://schemas.microsoft.com/office/drawing/2014/main" id="{637CE8DD-102C-4868-B4C4-45F478F36876}"/>
              </a:ext>
            </a:extLst>
          </p:cNvPr>
          <p:cNvSpPr txBox="1"/>
          <p:nvPr/>
        </p:nvSpPr>
        <p:spPr>
          <a:xfrm>
            <a:off x="718381" y="1459521"/>
            <a:ext cx="2207277" cy="1938992"/>
          </a:xfrm>
          <a:prstGeom prst="rect">
            <a:avLst/>
          </a:prstGeom>
          <a:noFill/>
        </p:spPr>
        <p:txBody>
          <a:bodyPr wrap="square" rtlCol="0">
            <a:spAutoFit/>
          </a:bodyPr>
          <a:lstStyle/>
          <a:p>
            <a:pPr algn="ctr"/>
            <a:r>
              <a:rPr lang="en-GB" sz="2000" b="1" dirty="0">
                <a:latin typeface="Century Gothic" panose="020B0502020202020204" pitchFamily="34" charset="0"/>
              </a:rPr>
              <a:t>Draw the minute hand on the clock so the time shown makes an acute angle:</a:t>
            </a:r>
          </a:p>
        </p:txBody>
      </p:sp>
      <p:sp>
        <p:nvSpPr>
          <p:cNvPr id="26" name="Rectangle 25">
            <a:extLst>
              <a:ext uri="{FF2B5EF4-FFF2-40B4-BE49-F238E27FC236}">
                <a16:creationId xmlns:a16="http://schemas.microsoft.com/office/drawing/2014/main" id="{21DD67FC-9321-4FEA-ABE6-C5BF396FF0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hour hand is stuck on 12.</a:t>
            </a:r>
          </a:p>
          <a:p>
            <a:pPr lvl="0" algn="ctr"/>
            <a:endParaRPr lang="en-GB" sz="2000" b="1" dirty="0">
              <a:solidFill>
                <a:schemeClr val="bg2">
                  <a:lumMod val="50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E76A7DCF-C16D-402B-ACD9-8D1ED7162C35}"/>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50393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71151" y="6454317"/>
            <a:ext cx="1188000" cy="403587"/>
            <a:chOff x="79697" y="6454317"/>
            <a:chExt cx="1188000"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79697" y="6688627"/>
              <a:ext cx="1188000"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pic>
        <p:nvPicPr>
          <p:cNvPr id="22" name="Picture 21">
            <a:extLst>
              <a:ext uri="{FF2B5EF4-FFF2-40B4-BE49-F238E27FC236}">
                <a16:creationId xmlns:a16="http://schemas.microsoft.com/office/drawing/2014/main" id="{1295A12D-AFD4-483E-B2ED-6A5FA5F664D3}"/>
              </a:ext>
            </a:extLst>
          </p:cNvPr>
          <p:cNvPicPr>
            <a:picLocks noChangeAspect="1"/>
          </p:cNvPicPr>
          <p:nvPr/>
        </p:nvPicPr>
        <p:blipFill>
          <a:blip r:embed="rId4"/>
          <a:stretch>
            <a:fillRect/>
          </a:stretch>
        </p:blipFill>
        <p:spPr>
          <a:xfrm>
            <a:off x="115438" y="141338"/>
            <a:ext cx="8913124" cy="6322100"/>
          </a:xfrm>
          <a:prstGeom prst="rect">
            <a:avLst/>
          </a:prstGeom>
        </p:spPr>
      </p:pic>
      <p:sp>
        <p:nvSpPr>
          <p:cNvPr id="23" name="TextBox 22">
            <a:extLst>
              <a:ext uri="{FF2B5EF4-FFF2-40B4-BE49-F238E27FC236}">
                <a16:creationId xmlns:a16="http://schemas.microsoft.com/office/drawing/2014/main" id="{E44243CA-22AE-417B-9C14-9D1BCA541903}"/>
              </a:ext>
            </a:extLst>
          </p:cNvPr>
          <p:cNvSpPr txBox="1"/>
          <p:nvPr/>
        </p:nvSpPr>
        <p:spPr>
          <a:xfrm>
            <a:off x="3452079"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 right angle:</a:t>
            </a:r>
          </a:p>
        </p:txBody>
      </p:sp>
      <p:sp>
        <p:nvSpPr>
          <p:cNvPr id="24" name="TextBox 23">
            <a:extLst>
              <a:ext uri="{FF2B5EF4-FFF2-40B4-BE49-F238E27FC236}">
                <a16:creationId xmlns:a16="http://schemas.microsoft.com/office/drawing/2014/main" id="{56828831-9F5C-45C7-BECF-53362DBFA3CB}"/>
              </a:ext>
            </a:extLst>
          </p:cNvPr>
          <p:cNvSpPr txBox="1"/>
          <p:nvPr/>
        </p:nvSpPr>
        <p:spPr>
          <a:xfrm>
            <a:off x="6180760" y="1459521"/>
            <a:ext cx="2207277" cy="1938992"/>
          </a:xfrm>
          <a:prstGeom prst="rect">
            <a:avLst/>
          </a:prstGeom>
          <a:noFill/>
        </p:spPr>
        <p:txBody>
          <a:bodyPr wrap="square" rtlCol="0">
            <a:spAutoFit/>
          </a:bodyPr>
          <a:lstStyle/>
          <a:p>
            <a:pPr lvl="0" algn="ctr"/>
            <a:r>
              <a:rPr lang="en-GB" sz="2000" b="1" dirty="0">
                <a:latin typeface="Century Gothic" panose="020B0502020202020204" pitchFamily="34" charset="0"/>
              </a:rPr>
              <a:t>Draw the minute hand on the clock so the time shown makes an obtuse angle:</a:t>
            </a:r>
            <a:endParaRPr lang="en-GB" sz="2000" b="1" dirty="0">
              <a:solidFill>
                <a:prstClr val="black"/>
              </a:solidFill>
              <a:latin typeface="Century Gothic" panose="020B0502020202020204" pitchFamily="34" charset="0"/>
            </a:endParaRPr>
          </a:p>
        </p:txBody>
      </p:sp>
      <p:sp>
        <p:nvSpPr>
          <p:cNvPr id="25" name="TextBox 24">
            <a:extLst>
              <a:ext uri="{FF2B5EF4-FFF2-40B4-BE49-F238E27FC236}">
                <a16:creationId xmlns:a16="http://schemas.microsoft.com/office/drawing/2014/main" id="{637CE8DD-102C-4868-B4C4-45F478F36876}"/>
              </a:ext>
            </a:extLst>
          </p:cNvPr>
          <p:cNvSpPr txBox="1"/>
          <p:nvPr/>
        </p:nvSpPr>
        <p:spPr>
          <a:xfrm>
            <a:off x="718381" y="1459521"/>
            <a:ext cx="2207277" cy="1938992"/>
          </a:xfrm>
          <a:prstGeom prst="rect">
            <a:avLst/>
          </a:prstGeom>
          <a:noFill/>
        </p:spPr>
        <p:txBody>
          <a:bodyPr wrap="square" rtlCol="0">
            <a:spAutoFit/>
          </a:bodyPr>
          <a:lstStyle/>
          <a:p>
            <a:pPr algn="ctr"/>
            <a:r>
              <a:rPr lang="en-GB" sz="2000" b="1" dirty="0">
                <a:latin typeface="Century Gothic" panose="020B0502020202020204" pitchFamily="34" charset="0"/>
              </a:rPr>
              <a:t>Draw the minute hand on the clock so the time shown makes an acute angle:</a:t>
            </a:r>
          </a:p>
        </p:txBody>
      </p:sp>
      <p:sp>
        <p:nvSpPr>
          <p:cNvPr id="26" name="Rectangle 25">
            <a:extLst>
              <a:ext uri="{FF2B5EF4-FFF2-40B4-BE49-F238E27FC236}">
                <a16:creationId xmlns:a16="http://schemas.microsoft.com/office/drawing/2014/main" id="{21DD67FC-9321-4FEA-ABE6-C5BF396FF00A}"/>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Introduction</a:t>
            </a:r>
            <a:endParaRPr lang="en-GB" sz="16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hour hand is stuck on 12.</a:t>
            </a:r>
          </a:p>
          <a:p>
            <a:pPr lvl="0" algn="ctr"/>
            <a:endParaRPr lang="en-GB" sz="2000" b="1" dirty="0">
              <a:solidFill>
                <a:schemeClr val="bg2">
                  <a:lumMod val="50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4BF4B6BF-20A5-4593-AD67-8853AF9C3801}"/>
              </a:ext>
            </a:extLst>
          </p:cNvPr>
          <p:cNvSpPr/>
          <p:nvPr/>
        </p:nvSpPr>
        <p:spPr>
          <a:xfrm flipH="1">
            <a:off x="514611" y="5503650"/>
            <a:ext cx="2614817" cy="707886"/>
          </a:xfrm>
          <a:prstGeom prst="rect">
            <a:avLst/>
          </a:prstGeom>
        </p:spPr>
        <p:txBody>
          <a:bodyPr wrap="square">
            <a:spAutoFit/>
          </a:bodyPr>
          <a:lstStyle/>
          <a:p>
            <a:pPr algn="ctr"/>
            <a:r>
              <a:rPr lang="en-GB" sz="2000" b="1" dirty="0">
                <a:solidFill>
                  <a:srgbClr val="FF0000"/>
                </a:solidFill>
                <a:latin typeface="Century Gothic" panose="020B0502020202020204" pitchFamily="34" charset="0"/>
              </a:rPr>
              <a:t>Any time between 12:46 and 12:14</a:t>
            </a:r>
            <a:r>
              <a:rPr lang="en-GB" sz="2000" b="1" dirty="0">
                <a:latin typeface="Century Gothic" panose="020B0502020202020204" pitchFamily="34" charset="0"/>
              </a:rPr>
              <a:t> </a:t>
            </a:r>
          </a:p>
        </p:txBody>
      </p:sp>
      <p:sp>
        <p:nvSpPr>
          <p:cNvPr id="12" name="Rectangle 11">
            <a:extLst>
              <a:ext uri="{FF2B5EF4-FFF2-40B4-BE49-F238E27FC236}">
                <a16:creationId xmlns:a16="http://schemas.microsoft.com/office/drawing/2014/main" id="{CAE26597-299A-4B45-843F-661D069BA77B}"/>
              </a:ext>
            </a:extLst>
          </p:cNvPr>
          <p:cNvSpPr/>
          <p:nvPr/>
        </p:nvSpPr>
        <p:spPr>
          <a:xfrm>
            <a:off x="3649771" y="5503650"/>
            <a:ext cx="1811893" cy="707886"/>
          </a:xfrm>
          <a:prstGeom prst="rect">
            <a:avLst/>
          </a:prstGeom>
        </p:spPr>
        <p:txBody>
          <a:bodyPr wrap="square">
            <a:spAutoFit/>
          </a:bodyPr>
          <a:lstStyle/>
          <a:p>
            <a:pPr lvl="0" algn="ctr"/>
            <a:r>
              <a:rPr lang="en-GB" sz="2000" b="1" dirty="0">
                <a:solidFill>
                  <a:srgbClr val="FF0000"/>
                </a:solidFill>
                <a:latin typeface="Century Gothic" panose="020B0502020202020204" pitchFamily="34" charset="0"/>
              </a:rPr>
              <a:t>Either 12:15 or 12:45</a:t>
            </a:r>
            <a:endParaRPr lang="en-GB" sz="2000" b="1" dirty="0">
              <a:latin typeface="Century Gothic" panose="020B0502020202020204" pitchFamily="34" charset="0"/>
            </a:endParaRPr>
          </a:p>
        </p:txBody>
      </p:sp>
      <p:sp>
        <p:nvSpPr>
          <p:cNvPr id="13" name="Rectangle 12">
            <a:extLst>
              <a:ext uri="{FF2B5EF4-FFF2-40B4-BE49-F238E27FC236}">
                <a16:creationId xmlns:a16="http://schemas.microsoft.com/office/drawing/2014/main" id="{C1E00F5A-603A-43B8-B253-E4F7CB61F93C}"/>
              </a:ext>
            </a:extLst>
          </p:cNvPr>
          <p:cNvSpPr/>
          <p:nvPr/>
        </p:nvSpPr>
        <p:spPr>
          <a:xfrm>
            <a:off x="5869120" y="5349762"/>
            <a:ext cx="2830557" cy="1015663"/>
          </a:xfrm>
          <a:prstGeom prst="rect">
            <a:avLst/>
          </a:prstGeom>
        </p:spPr>
        <p:txBody>
          <a:bodyPr wrap="square">
            <a:spAutoFit/>
          </a:bodyPr>
          <a:lstStyle/>
          <a:p>
            <a:pPr lvl="0" algn="ctr"/>
            <a:r>
              <a:rPr lang="en-GB" sz="2000" b="1" dirty="0">
                <a:solidFill>
                  <a:srgbClr val="FF0000"/>
                </a:solidFill>
                <a:latin typeface="Century Gothic" panose="020B0502020202020204" pitchFamily="34" charset="0"/>
              </a:rPr>
              <a:t>Any time between 12:16 – 12:29 and 12:31 – 12:44</a:t>
            </a:r>
            <a:endParaRPr lang="en-GB" sz="2000" b="1" dirty="0">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49EB8067-A2D6-4C63-944F-2E77567E974B}"/>
              </a:ext>
            </a:extLst>
          </p:cNvPr>
          <p:cNvCxnSpPr>
            <a:cxnSpLocks/>
          </p:cNvCxnSpPr>
          <p:nvPr/>
        </p:nvCxnSpPr>
        <p:spPr>
          <a:xfrm flipV="1">
            <a:off x="1790270" y="3932793"/>
            <a:ext cx="756906" cy="45135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A999F9-5B71-4329-988A-E98808C28A3D}"/>
              </a:ext>
            </a:extLst>
          </p:cNvPr>
          <p:cNvCxnSpPr>
            <a:cxnSpLocks/>
          </p:cNvCxnSpPr>
          <p:nvPr/>
        </p:nvCxnSpPr>
        <p:spPr>
          <a:xfrm flipV="1">
            <a:off x="4534740" y="4374473"/>
            <a:ext cx="871271" cy="96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491582-2AAC-42CD-9F18-1BC25C3147E9}"/>
              </a:ext>
            </a:extLst>
          </p:cNvPr>
          <p:cNvCxnSpPr>
            <a:cxnSpLocks/>
          </p:cNvCxnSpPr>
          <p:nvPr/>
        </p:nvCxnSpPr>
        <p:spPr>
          <a:xfrm flipH="1">
            <a:off x="6767513" y="4389321"/>
            <a:ext cx="491378" cy="65892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271BB8A-72ED-4D69-ABBB-C4CCD5379509}"/>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Y5</a:t>
            </a:r>
          </a:p>
        </p:txBody>
      </p:sp>
    </p:spTree>
    <p:extLst>
      <p:ext uri="{BB962C8B-B14F-4D97-AF65-F5344CB8AC3E}">
        <p14:creationId xmlns:p14="http://schemas.microsoft.com/office/powerpoint/2010/main" val="427372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Circle all the obtuse angles.</a:t>
            </a:r>
          </a:p>
          <a:p>
            <a:pPr algn="ctr"/>
            <a:endParaRPr lang="en-GB" sz="2000" b="1" u="sng">
              <a:solidFill>
                <a:schemeClr val="bg2">
                  <a:lumMod val="50000"/>
                </a:schemeClr>
              </a:solidFill>
              <a:latin typeface="Century Gothic" panose="020B0502020202020204" pitchFamily="34" charset="0"/>
            </a:endParaRPr>
          </a:p>
        </p:txBody>
      </p:sp>
      <p:cxnSp>
        <p:nvCxnSpPr>
          <p:cNvPr id="31" name="Straight Connector 30">
            <a:extLst>
              <a:ext uri="{FF2B5EF4-FFF2-40B4-BE49-F238E27FC236}">
                <a16:creationId xmlns:a16="http://schemas.microsoft.com/office/drawing/2014/main" id="{BC80E99A-5654-4AE9-92B0-40A781CB354E}"/>
              </a:ext>
            </a:extLst>
          </p:cNvPr>
          <p:cNvCxnSpPr>
            <a:cxnSpLocks/>
          </p:cNvCxnSpPr>
          <p:nvPr/>
        </p:nvCxnSpPr>
        <p:spPr>
          <a:xfrm>
            <a:off x="899764" y="1611630"/>
            <a:ext cx="0" cy="1594227"/>
          </a:xfrm>
          <a:prstGeom prst="line">
            <a:avLst/>
          </a:prstGeom>
          <a:ln w="38100" cap="flat">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793296-0B54-4F5E-8FCC-6F4311B86EEF}"/>
              </a:ext>
            </a:extLst>
          </p:cNvPr>
          <p:cNvCxnSpPr>
            <a:cxnSpLocks/>
          </p:cNvCxnSpPr>
          <p:nvPr/>
        </p:nvCxnSpPr>
        <p:spPr>
          <a:xfrm flipH="1">
            <a:off x="882619" y="3198800"/>
            <a:ext cx="1579754" cy="0"/>
          </a:xfrm>
          <a:prstGeom prst="line">
            <a:avLst/>
          </a:prstGeom>
          <a:ln w="38100" cap="flat">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D5B451-8E9E-485C-8AD2-6631311C71E8}"/>
              </a:ext>
            </a:extLst>
          </p:cNvPr>
          <p:cNvCxnSpPr>
            <a:cxnSpLocks/>
          </p:cNvCxnSpPr>
          <p:nvPr/>
        </p:nvCxnSpPr>
        <p:spPr>
          <a:xfrm flipH="1">
            <a:off x="3229989" y="2408743"/>
            <a:ext cx="2409722" cy="771924"/>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1BC092-11EE-48AF-8EFF-A3A079093B17}"/>
              </a:ext>
            </a:extLst>
          </p:cNvPr>
          <p:cNvCxnSpPr>
            <a:cxnSpLocks/>
          </p:cNvCxnSpPr>
          <p:nvPr/>
        </p:nvCxnSpPr>
        <p:spPr>
          <a:xfrm flipH="1">
            <a:off x="3227943" y="3180667"/>
            <a:ext cx="2616597" cy="519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B86F8E9-B799-4FF4-9340-391443185DCF}"/>
              </a:ext>
            </a:extLst>
          </p:cNvPr>
          <p:cNvGrpSpPr/>
          <p:nvPr/>
        </p:nvGrpSpPr>
        <p:grpSpPr>
          <a:xfrm>
            <a:off x="1247135" y="4239147"/>
            <a:ext cx="2724715" cy="1189757"/>
            <a:chOff x="116839" y="1103933"/>
            <a:chExt cx="977976" cy="427037"/>
          </a:xfrm>
        </p:grpSpPr>
        <p:cxnSp>
          <p:nvCxnSpPr>
            <p:cNvPr id="27" name="Straight Connector 26">
              <a:extLst>
                <a:ext uri="{FF2B5EF4-FFF2-40B4-BE49-F238E27FC236}">
                  <a16:creationId xmlns:a16="http://schemas.microsoft.com/office/drawing/2014/main" id="{923E7AED-1077-472A-BDE0-C5D24D03F291}"/>
                </a:ext>
              </a:extLst>
            </p:cNvPr>
            <p:cNvCxnSpPr>
              <a:cxnSpLocks/>
            </p:cNvCxnSpPr>
            <p:nvPr/>
          </p:nvCxnSpPr>
          <p:spPr>
            <a:xfrm>
              <a:off x="116839" y="1103933"/>
              <a:ext cx="410958" cy="427037"/>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634375-B547-4B71-ADAF-EDF0DF2CA148}"/>
                </a:ext>
              </a:extLst>
            </p:cNvPr>
            <p:cNvCxnSpPr>
              <a:cxnSpLocks/>
            </p:cNvCxnSpPr>
            <p:nvPr/>
          </p:nvCxnSpPr>
          <p:spPr>
            <a:xfrm flipH="1">
              <a:off x="527797" y="1530970"/>
              <a:ext cx="567018"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1B2DB9B6-ABDE-4E4F-A931-F2A4CC697282}"/>
              </a:ext>
            </a:extLst>
          </p:cNvPr>
          <p:cNvCxnSpPr>
            <a:cxnSpLocks/>
          </p:cNvCxnSpPr>
          <p:nvPr/>
        </p:nvCxnSpPr>
        <p:spPr>
          <a:xfrm>
            <a:off x="6923017" y="4475884"/>
            <a:ext cx="1107729" cy="1227801"/>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EE945A-D7C8-47CD-BAEE-E833D2149A0C}"/>
              </a:ext>
            </a:extLst>
          </p:cNvPr>
          <p:cNvCxnSpPr>
            <a:cxnSpLocks/>
          </p:cNvCxnSpPr>
          <p:nvPr/>
        </p:nvCxnSpPr>
        <p:spPr>
          <a:xfrm flipH="1">
            <a:off x="4848645" y="4475884"/>
            <a:ext cx="2074372" cy="0"/>
          </a:xfrm>
          <a:prstGeom prst="line">
            <a:avLst/>
          </a:prstGeom>
          <a:ln w="3810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D50D48CD-B8A4-47AC-99C7-CC6B6B8A5D49}"/>
              </a:ext>
            </a:extLst>
          </p:cNvPr>
          <p:cNvSpPr/>
          <p:nvPr/>
        </p:nvSpPr>
        <p:spPr>
          <a:xfrm rot="4206759">
            <a:off x="2080214" y="5072452"/>
            <a:ext cx="654171" cy="680471"/>
          </a:xfrm>
          <a:prstGeom prst="arc">
            <a:avLst>
              <a:gd name="adj1" fmla="val 9147181"/>
              <a:gd name="adj2" fmla="val 17417897"/>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9464D0C-D495-4489-AF51-91FDFB371415}"/>
              </a:ext>
            </a:extLst>
          </p:cNvPr>
          <p:cNvSpPr/>
          <p:nvPr/>
        </p:nvSpPr>
        <p:spPr>
          <a:xfrm rot="19127683" flipH="1">
            <a:off x="3609300" y="2789899"/>
            <a:ext cx="743570" cy="680471"/>
          </a:xfrm>
          <a:prstGeom prst="arc">
            <a:avLst>
              <a:gd name="adj1" fmla="val 7976453"/>
              <a:gd name="adj2" fmla="val 11132169"/>
            </a:avLst>
          </a:prstGeom>
          <a:noFill/>
          <a:ln w="3810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189B3778-FD9A-4054-926D-E290BCC67AAE}"/>
              </a:ext>
            </a:extLst>
          </p:cNvPr>
          <p:cNvSpPr/>
          <p:nvPr/>
        </p:nvSpPr>
        <p:spPr>
          <a:xfrm>
            <a:off x="6537749" y="4116889"/>
            <a:ext cx="660572" cy="680471"/>
          </a:xfrm>
          <a:prstGeom prst="arc">
            <a:avLst>
              <a:gd name="adj1" fmla="val 2640514"/>
              <a:gd name="adj2" fmla="val 10518369"/>
            </a:avLst>
          </a:prstGeom>
          <a:noFill/>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24A58650-68AE-442A-9C0A-C6B1B325E4A1}"/>
              </a:ext>
            </a:extLst>
          </p:cNvPr>
          <p:cNvSpPr/>
          <p:nvPr/>
        </p:nvSpPr>
        <p:spPr>
          <a:xfrm>
            <a:off x="899763" y="2837980"/>
            <a:ext cx="360000" cy="36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9937291-E2B3-4068-8F28-1C01F832D79F}"/>
              </a:ext>
            </a:extLst>
          </p:cNvPr>
          <p:cNvCxnSpPr>
            <a:cxnSpLocks/>
          </p:cNvCxnSpPr>
          <p:nvPr/>
        </p:nvCxnSpPr>
        <p:spPr>
          <a:xfrm>
            <a:off x="8513888" y="1611630"/>
            <a:ext cx="0" cy="1594227"/>
          </a:xfrm>
          <a:prstGeom prst="line">
            <a:avLst/>
          </a:prstGeom>
          <a:ln w="38100" cap="flat">
            <a:solidFill>
              <a:schemeClr val="accent1"/>
            </a:solidFill>
            <a:beve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B12999D-746B-42D0-9370-4ACA5B2EACF6}"/>
              </a:ext>
            </a:extLst>
          </p:cNvPr>
          <p:cNvCxnSpPr>
            <a:cxnSpLocks/>
          </p:cNvCxnSpPr>
          <p:nvPr/>
        </p:nvCxnSpPr>
        <p:spPr>
          <a:xfrm flipH="1">
            <a:off x="6951282" y="3205857"/>
            <a:ext cx="1579754" cy="0"/>
          </a:xfrm>
          <a:prstGeom prst="line">
            <a:avLst/>
          </a:prstGeom>
          <a:ln w="38100" cap="flat">
            <a:solidFill>
              <a:schemeClr val="accent1"/>
            </a:solidFill>
            <a:beve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C758D6EA-EF51-49E3-B957-B09126E34AA4}"/>
              </a:ext>
            </a:extLst>
          </p:cNvPr>
          <p:cNvSpPr/>
          <p:nvPr/>
        </p:nvSpPr>
        <p:spPr>
          <a:xfrm>
            <a:off x="8156713" y="2843722"/>
            <a:ext cx="345542" cy="3600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BA36C00-02F9-490B-AE2A-9668366FFDC8}"/>
              </a:ext>
            </a:extLst>
          </p:cNvPr>
          <p:cNvGrpSpPr/>
          <p:nvPr/>
        </p:nvGrpSpPr>
        <p:grpSpPr>
          <a:xfrm>
            <a:off x="59531" y="6454317"/>
            <a:ext cx="1238534" cy="403683"/>
            <a:chOff x="68077" y="6454317"/>
            <a:chExt cx="1238534" cy="403683"/>
          </a:xfrm>
        </p:grpSpPr>
        <p:sp>
          <p:nvSpPr>
            <p:cNvPr id="26" name="TextBox 25">
              <a:extLst>
                <a:ext uri="{FF2B5EF4-FFF2-40B4-BE49-F238E27FC236}">
                  <a16:creationId xmlns:a16="http://schemas.microsoft.com/office/drawing/2014/main" id="{82968F52-05D6-458E-A595-156E31184A6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1537C542-4511-4442-B94D-4C5B16E2FF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7" name="TextBox 36">
            <a:extLst>
              <a:ext uri="{FF2B5EF4-FFF2-40B4-BE49-F238E27FC236}">
                <a16:creationId xmlns:a16="http://schemas.microsoft.com/office/drawing/2014/main" id="{6624B962-DE3D-46F1-BE35-B8740655AD57}"/>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36917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1</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Circle all the obtuse angles.</a:t>
            </a:r>
          </a:p>
          <a:p>
            <a:pPr algn="ctr"/>
            <a:endParaRPr lang="en-GB" sz="2000" b="1" u="sng">
              <a:solidFill>
                <a:schemeClr val="bg2">
                  <a:lumMod val="50000"/>
                </a:schemeClr>
              </a:solidFill>
              <a:latin typeface="Century Gothic" panose="020B0502020202020204" pitchFamily="34" charset="0"/>
            </a:endParaRPr>
          </a:p>
        </p:txBody>
      </p:sp>
      <p:cxnSp>
        <p:nvCxnSpPr>
          <p:cNvPr id="31" name="Straight Connector 30">
            <a:extLst>
              <a:ext uri="{FF2B5EF4-FFF2-40B4-BE49-F238E27FC236}">
                <a16:creationId xmlns:a16="http://schemas.microsoft.com/office/drawing/2014/main" id="{BC80E99A-5654-4AE9-92B0-40A781CB354E}"/>
              </a:ext>
            </a:extLst>
          </p:cNvPr>
          <p:cNvCxnSpPr>
            <a:cxnSpLocks/>
          </p:cNvCxnSpPr>
          <p:nvPr/>
        </p:nvCxnSpPr>
        <p:spPr>
          <a:xfrm>
            <a:off x="899764" y="1611630"/>
            <a:ext cx="0" cy="1594227"/>
          </a:xfrm>
          <a:prstGeom prst="line">
            <a:avLst/>
          </a:prstGeom>
          <a:ln w="38100" cap="flat">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3793296-0B54-4F5E-8FCC-6F4311B86EEF}"/>
              </a:ext>
            </a:extLst>
          </p:cNvPr>
          <p:cNvCxnSpPr>
            <a:cxnSpLocks/>
          </p:cNvCxnSpPr>
          <p:nvPr/>
        </p:nvCxnSpPr>
        <p:spPr>
          <a:xfrm flipH="1">
            <a:off x="882619" y="3198800"/>
            <a:ext cx="1579754" cy="0"/>
          </a:xfrm>
          <a:prstGeom prst="line">
            <a:avLst/>
          </a:prstGeom>
          <a:ln w="38100" cap="flat">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9D5B451-8E9E-485C-8AD2-6631311C71E8}"/>
              </a:ext>
            </a:extLst>
          </p:cNvPr>
          <p:cNvCxnSpPr>
            <a:cxnSpLocks/>
          </p:cNvCxnSpPr>
          <p:nvPr/>
        </p:nvCxnSpPr>
        <p:spPr>
          <a:xfrm flipH="1">
            <a:off x="3229989" y="2408743"/>
            <a:ext cx="2409722" cy="771924"/>
          </a:xfrm>
          <a:prstGeom prst="line">
            <a:avLst/>
          </a:prstGeom>
          <a:ln w="381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C1BC092-11EE-48AF-8EFF-A3A079093B17}"/>
              </a:ext>
            </a:extLst>
          </p:cNvPr>
          <p:cNvCxnSpPr>
            <a:cxnSpLocks/>
          </p:cNvCxnSpPr>
          <p:nvPr/>
        </p:nvCxnSpPr>
        <p:spPr>
          <a:xfrm flipH="1">
            <a:off x="3227943" y="3180667"/>
            <a:ext cx="2616597" cy="5190"/>
          </a:xfrm>
          <a:prstGeom prst="line">
            <a:avLst/>
          </a:prstGeom>
          <a:ln w="381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B86F8E9-B799-4FF4-9340-391443185DCF}"/>
              </a:ext>
            </a:extLst>
          </p:cNvPr>
          <p:cNvGrpSpPr/>
          <p:nvPr/>
        </p:nvGrpSpPr>
        <p:grpSpPr>
          <a:xfrm>
            <a:off x="1247135" y="4239147"/>
            <a:ext cx="2724715" cy="1189757"/>
            <a:chOff x="116839" y="1103933"/>
            <a:chExt cx="977976" cy="427037"/>
          </a:xfrm>
        </p:grpSpPr>
        <p:cxnSp>
          <p:nvCxnSpPr>
            <p:cNvPr id="27" name="Straight Connector 26">
              <a:extLst>
                <a:ext uri="{FF2B5EF4-FFF2-40B4-BE49-F238E27FC236}">
                  <a16:creationId xmlns:a16="http://schemas.microsoft.com/office/drawing/2014/main" id="{923E7AED-1077-472A-BDE0-C5D24D03F291}"/>
                </a:ext>
              </a:extLst>
            </p:cNvPr>
            <p:cNvCxnSpPr>
              <a:cxnSpLocks/>
            </p:cNvCxnSpPr>
            <p:nvPr/>
          </p:nvCxnSpPr>
          <p:spPr>
            <a:xfrm>
              <a:off x="116839" y="1103933"/>
              <a:ext cx="410958" cy="427037"/>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634375-B547-4B71-ADAF-EDF0DF2CA148}"/>
                </a:ext>
              </a:extLst>
            </p:cNvPr>
            <p:cNvCxnSpPr>
              <a:cxnSpLocks/>
            </p:cNvCxnSpPr>
            <p:nvPr/>
          </p:nvCxnSpPr>
          <p:spPr>
            <a:xfrm flipH="1">
              <a:off x="527797" y="1530970"/>
              <a:ext cx="567018"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grpSp>
      <p:cxnSp>
        <p:nvCxnSpPr>
          <p:cNvPr id="23" name="Straight Connector 22">
            <a:extLst>
              <a:ext uri="{FF2B5EF4-FFF2-40B4-BE49-F238E27FC236}">
                <a16:creationId xmlns:a16="http://schemas.microsoft.com/office/drawing/2014/main" id="{1B2DB9B6-ABDE-4E4F-A931-F2A4CC697282}"/>
              </a:ext>
            </a:extLst>
          </p:cNvPr>
          <p:cNvCxnSpPr>
            <a:cxnSpLocks/>
          </p:cNvCxnSpPr>
          <p:nvPr/>
        </p:nvCxnSpPr>
        <p:spPr>
          <a:xfrm>
            <a:off x="6923017" y="4475884"/>
            <a:ext cx="1107729" cy="1227801"/>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EEE945A-D7C8-47CD-BAEE-E833D2149A0C}"/>
              </a:ext>
            </a:extLst>
          </p:cNvPr>
          <p:cNvCxnSpPr>
            <a:cxnSpLocks/>
          </p:cNvCxnSpPr>
          <p:nvPr/>
        </p:nvCxnSpPr>
        <p:spPr>
          <a:xfrm flipH="1">
            <a:off x="4848645" y="4475884"/>
            <a:ext cx="2074372" cy="0"/>
          </a:xfrm>
          <a:prstGeom prst="line">
            <a:avLst/>
          </a:prstGeom>
          <a:ln w="38100" cap="rnd">
            <a:solidFill>
              <a:srgbClr val="FF0000"/>
            </a:solidFill>
            <a:round/>
          </a:ln>
        </p:spPr>
        <p:style>
          <a:lnRef idx="1">
            <a:schemeClr val="accent1"/>
          </a:lnRef>
          <a:fillRef idx="0">
            <a:schemeClr val="accent1"/>
          </a:fillRef>
          <a:effectRef idx="0">
            <a:schemeClr val="accent1"/>
          </a:effectRef>
          <a:fontRef idx="minor">
            <a:schemeClr val="tx1"/>
          </a:fontRef>
        </p:style>
      </p:cxnSp>
      <p:sp>
        <p:nvSpPr>
          <p:cNvPr id="14" name="Arc 13">
            <a:extLst>
              <a:ext uri="{FF2B5EF4-FFF2-40B4-BE49-F238E27FC236}">
                <a16:creationId xmlns:a16="http://schemas.microsoft.com/office/drawing/2014/main" id="{D50D48CD-B8A4-47AC-99C7-CC6B6B8A5D49}"/>
              </a:ext>
            </a:extLst>
          </p:cNvPr>
          <p:cNvSpPr/>
          <p:nvPr/>
        </p:nvSpPr>
        <p:spPr>
          <a:xfrm rot="4206759">
            <a:off x="2080214" y="5072452"/>
            <a:ext cx="654171" cy="680471"/>
          </a:xfrm>
          <a:prstGeom prst="arc">
            <a:avLst>
              <a:gd name="adj1" fmla="val 9147181"/>
              <a:gd name="adj2" fmla="val 17417897"/>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C9464D0C-D495-4489-AF51-91FDFB371415}"/>
              </a:ext>
            </a:extLst>
          </p:cNvPr>
          <p:cNvSpPr/>
          <p:nvPr/>
        </p:nvSpPr>
        <p:spPr>
          <a:xfrm rot="19127683" flipH="1">
            <a:off x="3609300" y="2789899"/>
            <a:ext cx="743570" cy="680471"/>
          </a:xfrm>
          <a:prstGeom prst="arc">
            <a:avLst>
              <a:gd name="adj1" fmla="val 7976453"/>
              <a:gd name="adj2" fmla="val 11132169"/>
            </a:avLst>
          </a:prstGeom>
          <a:noFill/>
          <a:ln w="38100" cap="rnd">
            <a:solidFill>
              <a:schemeClr val="bg1">
                <a:lumMod val="50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a:extLst>
              <a:ext uri="{FF2B5EF4-FFF2-40B4-BE49-F238E27FC236}">
                <a16:creationId xmlns:a16="http://schemas.microsoft.com/office/drawing/2014/main" id="{189B3778-FD9A-4054-926D-E290BCC67AAE}"/>
              </a:ext>
            </a:extLst>
          </p:cNvPr>
          <p:cNvSpPr/>
          <p:nvPr/>
        </p:nvSpPr>
        <p:spPr>
          <a:xfrm>
            <a:off x="6537749" y="4116889"/>
            <a:ext cx="660572" cy="680471"/>
          </a:xfrm>
          <a:prstGeom prst="arc">
            <a:avLst>
              <a:gd name="adj1" fmla="val 2640514"/>
              <a:gd name="adj2" fmla="val 10518369"/>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Rectangle 21">
            <a:extLst>
              <a:ext uri="{FF2B5EF4-FFF2-40B4-BE49-F238E27FC236}">
                <a16:creationId xmlns:a16="http://schemas.microsoft.com/office/drawing/2014/main" id="{24A58650-68AE-442A-9C0A-C6B1B325E4A1}"/>
              </a:ext>
            </a:extLst>
          </p:cNvPr>
          <p:cNvSpPr/>
          <p:nvPr/>
        </p:nvSpPr>
        <p:spPr>
          <a:xfrm>
            <a:off x="899763" y="2837980"/>
            <a:ext cx="360000" cy="360000"/>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4BA36C00-02F9-490B-AE2A-9668366FFDC8}"/>
              </a:ext>
            </a:extLst>
          </p:cNvPr>
          <p:cNvGrpSpPr/>
          <p:nvPr/>
        </p:nvGrpSpPr>
        <p:grpSpPr>
          <a:xfrm>
            <a:off x="59531" y="6454317"/>
            <a:ext cx="1238534" cy="403683"/>
            <a:chOff x="68077" y="6454317"/>
            <a:chExt cx="1238534" cy="403683"/>
          </a:xfrm>
        </p:grpSpPr>
        <p:sp>
          <p:nvSpPr>
            <p:cNvPr id="26" name="TextBox 25">
              <a:extLst>
                <a:ext uri="{FF2B5EF4-FFF2-40B4-BE49-F238E27FC236}">
                  <a16:creationId xmlns:a16="http://schemas.microsoft.com/office/drawing/2014/main" id="{82968F52-05D6-458E-A595-156E31184A6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36" name="Picture 35" descr="A close up of a sign&#10;&#10;Description generated with high confidence">
              <a:extLst>
                <a:ext uri="{FF2B5EF4-FFF2-40B4-BE49-F238E27FC236}">
                  <a16:creationId xmlns:a16="http://schemas.microsoft.com/office/drawing/2014/main" id="{1537C542-4511-4442-B94D-4C5B16E2FF2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37" name="Oval 36">
            <a:extLst>
              <a:ext uri="{FF2B5EF4-FFF2-40B4-BE49-F238E27FC236}">
                <a16:creationId xmlns:a16="http://schemas.microsoft.com/office/drawing/2014/main" id="{CF2DB138-9FD7-410E-8D39-D24F2C0E1260}"/>
              </a:ext>
            </a:extLst>
          </p:cNvPr>
          <p:cNvSpPr/>
          <p:nvPr/>
        </p:nvSpPr>
        <p:spPr>
          <a:xfrm>
            <a:off x="1037782" y="3413469"/>
            <a:ext cx="3259897" cy="269939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81B81B15-BCD3-421F-BE6E-0F73F12E2438}"/>
              </a:ext>
            </a:extLst>
          </p:cNvPr>
          <p:cNvSpPr/>
          <p:nvPr/>
        </p:nvSpPr>
        <p:spPr>
          <a:xfrm>
            <a:off x="4662123" y="3612370"/>
            <a:ext cx="3998547" cy="252457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A0956AD2-EA5F-4EF5-85D4-6FF5C5D804FF}"/>
              </a:ext>
            </a:extLst>
          </p:cNvPr>
          <p:cNvCxnSpPr>
            <a:cxnSpLocks/>
          </p:cNvCxnSpPr>
          <p:nvPr/>
        </p:nvCxnSpPr>
        <p:spPr>
          <a:xfrm>
            <a:off x="8513888" y="1611630"/>
            <a:ext cx="0" cy="1594227"/>
          </a:xfrm>
          <a:prstGeom prst="line">
            <a:avLst/>
          </a:prstGeom>
          <a:ln w="38100" cap="flat">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3820E4-F322-4E4F-B97D-9966E5CBE346}"/>
              </a:ext>
            </a:extLst>
          </p:cNvPr>
          <p:cNvCxnSpPr>
            <a:cxnSpLocks/>
          </p:cNvCxnSpPr>
          <p:nvPr/>
        </p:nvCxnSpPr>
        <p:spPr>
          <a:xfrm flipH="1">
            <a:off x="6951282" y="3205857"/>
            <a:ext cx="1579754" cy="0"/>
          </a:xfrm>
          <a:prstGeom prst="line">
            <a:avLst/>
          </a:prstGeom>
          <a:ln w="38100" cap="flat">
            <a:solidFill>
              <a:schemeClr val="bg1">
                <a:lumMod val="50000"/>
              </a:schemeClr>
            </a:solidFill>
            <a:beve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338237D1-89A4-4F96-BBC1-03B605A85562}"/>
              </a:ext>
            </a:extLst>
          </p:cNvPr>
          <p:cNvSpPr/>
          <p:nvPr/>
        </p:nvSpPr>
        <p:spPr>
          <a:xfrm>
            <a:off x="8156713" y="2843722"/>
            <a:ext cx="345542" cy="360000"/>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24396D2-B513-449C-85D9-0627E893576F}"/>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3486074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a:solidFill>
                  <a:schemeClr val="bg2">
                    <a:lumMod val="50000"/>
                  </a:schemeClr>
                </a:solidFill>
                <a:latin typeface="Century Gothic" panose="020B0502020202020204" pitchFamily="34" charset="0"/>
              </a:rPr>
              <a:t>Varied Fluency 2</a:t>
            </a:r>
          </a:p>
          <a:p>
            <a:pPr algn="ctr"/>
            <a:endParaRPr lang="en-GB" sz="2000" b="1" u="sng">
              <a:solidFill>
                <a:schemeClr val="bg2">
                  <a:lumMod val="50000"/>
                </a:schemeClr>
              </a:solidFill>
              <a:latin typeface="Century Gothic" panose="020B0502020202020204" pitchFamily="34" charset="0"/>
            </a:endParaRPr>
          </a:p>
          <a:p>
            <a:pPr algn="ctr"/>
            <a:r>
              <a:rPr lang="en-GB" sz="2000" b="1">
                <a:solidFill>
                  <a:schemeClr val="tx1"/>
                </a:solidFill>
                <a:latin typeface="Century Gothic" panose="020B0502020202020204" pitchFamily="34" charset="0"/>
              </a:rPr>
              <a:t>Use the symbols &lt; or &gt; to make the statements correct.</a:t>
            </a:r>
          </a:p>
          <a:p>
            <a:pPr algn="ctr"/>
            <a:endParaRPr lang="en-GB" sz="2000" u="sng">
              <a:solidFill>
                <a:schemeClr val="bg2">
                  <a:lumMod val="50000"/>
                </a:schemeClr>
              </a:solidFill>
              <a:latin typeface="SassoonCRInfantMedium" panose="02000603020000020003" pitchFamily="2" charset="0"/>
            </a:endParaRPr>
          </a:p>
        </p:txBody>
      </p:sp>
      <p:grpSp>
        <p:nvGrpSpPr>
          <p:cNvPr id="4" name="Group 3">
            <a:extLst>
              <a:ext uri="{FF2B5EF4-FFF2-40B4-BE49-F238E27FC236}">
                <a16:creationId xmlns:a16="http://schemas.microsoft.com/office/drawing/2014/main" id="{2AE58567-81E5-4ADB-B7DB-ECC76648F540}"/>
              </a:ext>
            </a:extLst>
          </p:cNvPr>
          <p:cNvGrpSpPr/>
          <p:nvPr/>
        </p:nvGrpSpPr>
        <p:grpSpPr>
          <a:xfrm>
            <a:off x="1163782" y="2675407"/>
            <a:ext cx="6816436" cy="769441"/>
            <a:chOff x="517236" y="2675407"/>
            <a:chExt cx="6816436" cy="769441"/>
          </a:xfrm>
        </p:grpSpPr>
        <p:sp>
          <p:nvSpPr>
            <p:cNvPr id="38" name="TextBox 37">
              <a:extLst>
                <a:ext uri="{FF2B5EF4-FFF2-40B4-BE49-F238E27FC236}">
                  <a16:creationId xmlns:a16="http://schemas.microsoft.com/office/drawing/2014/main" id="{7D5ED528-C107-426A-A747-09CE03E4D29D}"/>
                </a:ext>
              </a:extLst>
            </p:cNvPr>
            <p:cNvSpPr txBox="1"/>
            <p:nvPr/>
          </p:nvSpPr>
          <p:spPr>
            <a:xfrm>
              <a:off x="517236" y="2675407"/>
              <a:ext cx="3802017" cy="769441"/>
            </a:xfrm>
            <a:prstGeom prst="rect">
              <a:avLst/>
            </a:prstGeom>
            <a:noFill/>
          </p:spPr>
          <p:txBody>
            <a:bodyPr wrap="square" rtlCol="0">
              <a:spAutoFit/>
            </a:bodyPr>
            <a:lstStyle/>
            <a:p>
              <a:r>
                <a:rPr lang="en-GB" sz="4400" b="1">
                  <a:solidFill>
                    <a:prstClr val="black"/>
                  </a:solidFill>
                  <a:latin typeface="Century Gothic" panose="020B0502020202020204" pitchFamily="34" charset="0"/>
                </a:rPr>
                <a:t>obtuse angle </a:t>
              </a:r>
              <a:endParaRPr lang="en-US" sz="4400" b="1">
                <a:latin typeface="Century Gothic" panose="020B0502020202020204" pitchFamily="34" charset="0"/>
              </a:endParaRPr>
            </a:p>
          </p:txBody>
        </p:sp>
        <p:sp>
          <p:nvSpPr>
            <p:cNvPr id="39" name="TextBox 38">
              <a:extLst>
                <a:ext uri="{FF2B5EF4-FFF2-40B4-BE49-F238E27FC236}">
                  <a16:creationId xmlns:a16="http://schemas.microsoft.com/office/drawing/2014/main" id="{74505AE6-4D1F-4B10-AD5F-1C1545D3650E}"/>
                </a:ext>
              </a:extLst>
            </p:cNvPr>
            <p:cNvSpPr txBox="1"/>
            <p:nvPr/>
          </p:nvSpPr>
          <p:spPr>
            <a:xfrm>
              <a:off x="5826891" y="2675407"/>
              <a:ext cx="1506781" cy="769441"/>
            </a:xfrm>
            <a:prstGeom prst="rect">
              <a:avLst/>
            </a:prstGeom>
            <a:noFill/>
          </p:spPr>
          <p:txBody>
            <a:bodyPr wrap="square" rtlCol="0">
              <a:spAutoFit/>
            </a:bodyPr>
            <a:lstStyle/>
            <a:p>
              <a:r>
                <a:rPr lang="en-GB" sz="4400" b="1">
                  <a:solidFill>
                    <a:prstClr val="black"/>
                  </a:solidFill>
                  <a:latin typeface="Century Gothic" panose="020B0502020202020204" pitchFamily="34" charset="0"/>
                </a:rPr>
                <a:t>90</a:t>
              </a:r>
              <a:r>
                <a:rPr lang="en-GB" sz="4400" b="1" baseline="30000">
                  <a:solidFill>
                    <a:prstClr val="black"/>
                  </a:solidFill>
                  <a:latin typeface="Century Gothic" panose="020B0502020202020204" pitchFamily="34" charset="0"/>
                </a:rPr>
                <a:t>°</a:t>
              </a:r>
              <a:endParaRPr lang="en-US" sz="4400" b="1">
                <a:latin typeface="Century Gothic" panose="020B0502020202020204" pitchFamily="34" charset="0"/>
              </a:endParaRPr>
            </a:p>
          </p:txBody>
        </p:sp>
      </p:grpSp>
      <p:sp>
        <p:nvSpPr>
          <p:cNvPr id="40" name="TextBox 39">
            <a:extLst>
              <a:ext uri="{FF2B5EF4-FFF2-40B4-BE49-F238E27FC236}">
                <a16:creationId xmlns:a16="http://schemas.microsoft.com/office/drawing/2014/main" id="{AB914A88-D5F0-47A5-BCB1-6F6A6A24AEE2}"/>
              </a:ext>
            </a:extLst>
          </p:cNvPr>
          <p:cNvSpPr txBox="1"/>
          <p:nvPr/>
        </p:nvSpPr>
        <p:spPr>
          <a:xfrm>
            <a:off x="4965799" y="2616148"/>
            <a:ext cx="1343040" cy="1059926"/>
          </a:xfrm>
          <a:prstGeom prst="rect">
            <a:avLst/>
          </a:prstGeom>
          <a:solidFill>
            <a:schemeClr val="bg1"/>
          </a:solidFill>
          <a:ln w="38100">
            <a:solidFill>
              <a:schemeClr val="tx1"/>
            </a:solidFill>
          </a:ln>
        </p:spPr>
        <p:txBody>
          <a:bodyPr wrap="square" rtlCol="0">
            <a:spAutoFit/>
          </a:bodyPr>
          <a:lstStyle/>
          <a:p>
            <a:endParaRPr lang="en-US" sz="5000"/>
          </a:p>
        </p:txBody>
      </p:sp>
      <p:grpSp>
        <p:nvGrpSpPr>
          <p:cNvPr id="13" name="Group 12">
            <a:extLst>
              <a:ext uri="{FF2B5EF4-FFF2-40B4-BE49-F238E27FC236}">
                <a16:creationId xmlns:a16="http://schemas.microsoft.com/office/drawing/2014/main" id="{64086B77-DA86-4368-926A-5DCAFD9D8AB4}"/>
              </a:ext>
            </a:extLst>
          </p:cNvPr>
          <p:cNvGrpSpPr/>
          <p:nvPr/>
        </p:nvGrpSpPr>
        <p:grpSpPr>
          <a:xfrm>
            <a:off x="59531" y="6454317"/>
            <a:ext cx="1238534" cy="403683"/>
            <a:chOff x="68077" y="6454317"/>
            <a:chExt cx="1238534" cy="403683"/>
          </a:xfrm>
        </p:grpSpPr>
        <p:sp>
          <p:nvSpPr>
            <p:cNvPr id="14" name="TextBox 13">
              <a:extLst>
                <a:ext uri="{FF2B5EF4-FFF2-40B4-BE49-F238E27FC236}">
                  <a16:creationId xmlns:a16="http://schemas.microsoft.com/office/drawing/2014/main" id="{1CBA4607-4C60-4811-BF56-A26890A37AC6}"/>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5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Arial" panose="020B0604020202020204" pitchFamily="34" charset="0"/>
                </a:rPr>
                <a:t>Classroom Secrets Limited 2019</a:t>
              </a:r>
            </a:p>
          </p:txBody>
        </p:sp>
        <p:pic>
          <p:nvPicPr>
            <p:cNvPr id="15" name="Picture 14" descr="A close up of a sign&#10;&#10;Description generated with high confidence">
              <a:extLst>
                <a:ext uri="{FF2B5EF4-FFF2-40B4-BE49-F238E27FC236}">
                  <a16:creationId xmlns:a16="http://schemas.microsoft.com/office/drawing/2014/main" id="{B4E162B3-297A-4877-81E7-2454F95ED0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11" name="TextBox 10">
            <a:extLst>
              <a:ext uri="{FF2B5EF4-FFF2-40B4-BE49-F238E27FC236}">
                <a16:creationId xmlns:a16="http://schemas.microsoft.com/office/drawing/2014/main" id="{1E4639CF-F179-4872-8212-EEBDA6BDF0E8}"/>
              </a:ext>
            </a:extLst>
          </p:cNvPr>
          <p:cNvSpPr txBox="1"/>
          <p:nvPr/>
        </p:nvSpPr>
        <p:spPr>
          <a:xfrm>
            <a:off x="8257725" y="5968319"/>
            <a:ext cx="540000" cy="276999"/>
          </a:xfrm>
          <a:prstGeom prst="rect">
            <a:avLst/>
          </a:prstGeom>
          <a:noFill/>
        </p:spPr>
        <p:txBody>
          <a:bodyPr wrap="square" rtlCol="0" anchor="ctr">
            <a:spAutoFit/>
          </a:bodyPr>
          <a:lstStyle/>
          <a:p>
            <a:pPr algn="ctr"/>
            <a:r>
              <a:rPr lang="en-GB" sz="1200" b="1" dirty="0">
                <a:latin typeface="Century Gothic" panose="020B0502020202020204" pitchFamily="34" charset="0"/>
              </a:rPr>
              <a:t>Y4</a:t>
            </a:r>
          </a:p>
        </p:txBody>
      </p:sp>
    </p:spTree>
    <p:extLst>
      <p:ext uri="{BB962C8B-B14F-4D97-AF65-F5344CB8AC3E}">
        <p14:creationId xmlns:p14="http://schemas.microsoft.com/office/powerpoint/2010/main" val="31079815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2f329b899d1e0c453f9d86bb194f90f">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1d87f36caa9ec3a2d6f114e9f26bf426"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3160B3-6F5C-48F7-990F-32197C5A7D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microsoft.com/office/2006/documentManagement/types"/>
    <ds:schemaRef ds:uri="http://purl.org/dc/elements/1.1/"/>
    <ds:schemaRef ds:uri="86144f90-c7b6-48d0-aae5-f5e9e48cc3df"/>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 ds:uri="5c7a0828-c5e4-45f8-a074-18a8fdc88ec6"/>
    <ds:schemaRef ds:uri="http://schemas.microsoft.com/office/2006/metadata/properties"/>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1408</Words>
  <Application>Microsoft Office PowerPoint</Application>
  <PresentationFormat>On-screen Show (4:3)</PresentationFormat>
  <Paragraphs>638</Paragraphs>
  <Slides>37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Calibri Light</vt:lpstr>
      <vt:lpstr>Century Gothic</vt:lpstr>
      <vt:lpstr>Ebrima</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Becky Parris</cp:lastModifiedBy>
  <cp:revision>11</cp:revision>
  <dcterms:created xsi:type="dcterms:W3CDTF">2018-03-17T10:08:43Z</dcterms:created>
  <dcterms:modified xsi:type="dcterms:W3CDTF">2020-05-12T13:06:14Z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