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60" d="100"/>
          <a:sy n="60" d="100"/>
        </p:scale>
        <p:origin x="21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CAC83-D5B2-4B56-BB72-8B2F373AE089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2483-CFEA-4271-A67E-F9EC7A845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67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CAC83-D5B2-4B56-BB72-8B2F373AE089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2483-CFEA-4271-A67E-F9EC7A845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6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CAC83-D5B2-4B56-BB72-8B2F373AE089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2483-CFEA-4271-A67E-F9EC7A845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73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CAC83-D5B2-4B56-BB72-8B2F373AE089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2483-CFEA-4271-A67E-F9EC7A845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27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CAC83-D5B2-4B56-BB72-8B2F373AE089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2483-CFEA-4271-A67E-F9EC7A845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73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CAC83-D5B2-4B56-BB72-8B2F373AE089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2483-CFEA-4271-A67E-F9EC7A845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1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CAC83-D5B2-4B56-BB72-8B2F373AE089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2483-CFEA-4271-A67E-F9EC7A845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88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CAC83-D5B2-4B56-BB72-8B2F373AE089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2483-CFEA-4271-A67E-F9EC7A845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035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CAC83-D5B2-4B56-BB72-8B2F373AE089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2483-CFEA-4271-A67E-F9EC7A845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21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CAC83-D5B2-4B56-BB72-8B2F373AE089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2483-CFEA-4271-A67E-F9EC7A845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2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CAC83-D5B2-4B56-BB72-8B2F373AE089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2483-CFEA-4271-A67E-F9EC7A845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46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CAC83-D5B2-4B56-BB72-8B2F373AE089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D2483-CFEA-4271-A67E-F9EC7A845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69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F3D141-1309-C649-8A9C-7037F3F31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465" y="2156942"/>
            <a:ext cx="9065741" cy="19118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54375" y="46187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Can you use your grown up letter names by spotting and saying the letters?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73C6AC-EF24-F444-A372-22D814E0E484}"/>
              </a:ext>
            </a:extLst>
          </p:cNvPr>
          <p:cNvSpPr txBox="1"/>
          <p:nvPr/>
        </p:nvSpPr>
        <p:spPr>
          <a:xfrm>
            <a:off x="1441704" y="5460744"/>
            <a:ext cx="305409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Can you sing the alphabet?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22700" y="1104900"/>
            <a:ext cx="186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Monday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965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Tuesday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00" y="1733551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4800" u="sng" dirty="0" smtClean="0">
                <a:latin typeface="Comic Sans MS" panose="030F0902030302020204" pitchFamily="66" charset="0"/>
              </a:rPr>
              <a:t>Syllables in Words</a:t>
            </a:r>
          </a:p>
          <a:p>
            <a:r>
              <a:rPr lang="en-US" dirty="0">
                <a:latin typeface="Comic Sans MS" panose="030F0902030302020204" pitchFamily="66" charset="0"/>
              </a:rPr>
              <a:t>Words can be broken down into syllables to help children to spell them.  Syllables are like the beats in a word.  We learn to clap the syllables in words.  Try saying these words aloud and clapping them with your family:</a:t>
            </a:r>
          </a:p>
          <a:p>
            <a:endParaRPr lang="en-US" dirty="0">
              <a:latin typeface="Comic Sans MS" panose="030F0902030302020204" pitchFamily="66" charset="0"/>
            </a:endParaRPr>
          </a:p>
          <a:p>
            <a:r>
              <a:rPr lang="en-US" dirty="0">
                <a:latin typeface="Comic Sans MS" panose="030F0902030302020204" pitchFamily="66" charset="0"/>
              </a:rPr>
              <a:t>Frog – 1 clap</a:t>
            </a:r>
          </a:p>
          <a:p>
            <a:r>
              <a:rPr lang="en-US" dirty="0">
                <a:latin typeface="Comic Sans MS" panose="030F0902030302020204" pitchFamily="66" charset="0"/>
              </a:rPr>
              <a:t>Bat – 1 clap</a:t>
            </a:r>
          </a:p>
          <a:p>
            <a:r>
              <a:rPr lang="en-US" dirty="0">
                <a:latin typeface="Comic Sans MS" panose="030F0902030302020204" pitchFamily="66" charset="0"/>
              </a:rPr>
              <a:t>Hamster – 2 claps</a:t>
            </a:r>
          </a:p>
          <a:p>
            <a:r>
              <a:rPr lang="en-US" dirty="0">
                <a:latin typeface="Comic Sans MS" panose="030F0902030302020204" pitchFamily="66" charset="0"/>
              </a:rPr>
              <a:t>Turtle – 2 </a:t>
            </a:r>
            <a:r>
              <a:rPr lang="en-US" dirty="0" smtClean="0">
                <a:latin typeface="Comic Sans MS" panose="030F0902030302020204" pitchFamily="66" charset="0"/>
              </a:rPr>
              <a:t>claps</a:t>
            </a:r>
          </a:p>
          <a:p>
            <a:r>
              <a:rPr lang="en-US" dirty="0" smtClean="0">
                <a:latin typeface="Comic Sans MS" panose="030F0902030302020204" pitchFamily="66" charset="0"/>
              </a:rPr>
              <a:t>Please see the next page to continue with Tuesday’s lesson.</a:t>
            </a:r>
            <a:endParaRPr lang="en-US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70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Tuesday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Can you write a sentence using two syllable words?</a:t>
            </a:r>
          </a:p>
          <a:p>
            <a:r>
              <a:rPr lang="en-GB" u="sng" dirty="0"/>
              <a:t>Remember: you can plan your sentence first by laying it out with objects.  Can you start with a capital letter, put finger spaces between your words and finish with a full stop?  Don’t forget to break down those two syllable words!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857" y="1825625"/>
            <a:ext cx="2457143" cy="2571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498053"/>
            <a:ext cx="3476190" cy="1342857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718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Wednesday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03" y="1825625"/>
            <a:ext cx="11059194" cy="3685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93" y="5245233"/>
            <a:ext cx="6647619" cy="1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0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Thursday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Thursday</a:t>
            </a:r>
          </a:p>
          <a:p>
            <a:r>
              <a:rPr lang="en-GB" dirty="0">
                <a:solidFill>
                  <a:srgbClr val="000000"/>
                </a:solidFill>
              </a:rPr>
              <a:t>How many of these sounds do you recognise? Can you say them and their rhyme? Can you</a:t>
            </a:r>
          </a:p>
          <a:p>
            <a:r>
              <a:rPr lang="en-GB" dirty="0">
                <a:solidFill>
                  <a:srgbClr val="000000"/>
                </a:solidFill>
              </a:rPr>
              <a:t>write the sounds you know?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29865"/>
            <a:ext cx="5435600" cy="5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30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Friday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71" y="1911339"/>
            <a:ext cx="3549329" cy="2571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300" y="1690688"/>
            <a:ext cx="4813300" cy="3325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296" y="3854757"/>
            <a:ext cx="3123809" cy="2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55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183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PowerPoint Presentation</vt:lpstr>
      <vt:lpstr>Tuesday</vt:lpstr>
      <vt:lpstr>Tuesday</vt:lpstr>
      <vt:lpstr>Wednesday</vt:lpstr>
      <vt:lpstr>Thursday</vt:lpstr>
      <vt:lpstr>Friday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Rudd</dc:creator>
  <cp:lastModifiedBy>Kate Rudd</cp:lastModifiedBy>
  <cp:revision>2</cp:revision>
  <dcterms:created xsi:type="dcterms:W3CDTF">2020-05-15T15:02:10Z</dcterms:created>
  <dcterms:modified xsi:type="dcterms:W3CDTF">2020-05-15T15:05:46Z</dcterms:modified>
</cp:coreProperties>
</file>