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7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171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324"/>
    <a:srgbClr val="C9E1B1"/>
    <a:srgbClr val="00A7E6"/>
    <a:srgbClr val="EF8217"/>
    <a:srgbClr val="EC6D76"/>
    <a:srgbClr val="F8CACA"/>
    <a:srgbClr val="4DB1E2"/>
    <a:srgbClr val="4DB1E3"/>
    <a:srgbClr val="AEDFF8"/>
    <a:srgbClr val="E9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44" y="78"/>
      </p:cViewPr>
      <p:guideLst>
        <p:guide pos="2857"/>
        <p:guide pos="340"/>
        <p:guide orient="horz" pos="3974"/>
        <p:guide pos="5171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44F1D6-13B0-4C78-BB7F-010872824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FDFC0-314E-47F3-80A3-F9244B852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F756C-83ED-4B15-B6A6-3B6795032895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ABDB9-698B-4E70-A456-C6F18AD6F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A075-9411-44A0-8132-4F85280C4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E83F6-0454-4B6C-B666-32B6350D9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51974-D985-400F-A6C4-C43D287DD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BFD2D-BF10-430C-BB36-F8F1B1D4AA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C9CD1B-ABA4-430E-980B-A2B22B38856A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E18CF3-D960-4AD8-9E9C-3ACF2F629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1E8878-20C8-4832-B039-68FB351D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84C1-B003-491C-B2CC-2A0D3C4CB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05A6-789A-44A9-8B1E-DC77C1BC8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8F2F8-D24E-4D7E-B346-ADF9D2FDA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B262C2-24A8-43BD-B7A4-D6BCF624F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BBB160E-137C-47D7-BC10-C71CC8BCDC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4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5A2032E-DAD3-4C62-ABF0-F4AF7BBD2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F1E357-B396-4756-A3DE-E8E60E3A84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0903C9-6E15-479E-98F3-2DB0B903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5" r:id="rId2"/>
    <p:sldLayoutId id="214748379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8151" y="765175"/>
            <a:ext cx="8248650" cy="532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133724" y="1346201"/>
            <a:ext cx="2876552" cy="4284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E2730505-8581-4423-A042-677C948B3393}"/>
              </a:ext>
            </a:extLst>
          </p:cNvPr>
          <p:cNvSpPr/>
          <p:nvPr/>
        </p:nvSpPr>
        <p:spPr>
          <a:xfrm>
            <a:off x="3703271" y="1817230"/>
            <a:ext cx="1737458" cy="419100"/>
          </a:xfrm>
          <a:prstGeom prst="rect">
            <a:avLst/>
          </a:prstGeom>
          <a:solidFill>
            <a:srgbClr val="F0811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Monday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2C69EC6-03F8-4C0A-93DE-229DFB6E4C6C}"/>
              </a:ext>
            </a:extLst>
          </p:cNvPr>
          <p:cNvSpPr/>
          <p:nvPr/>
        </p:nvSpPr>
        <p:spPr>
          <a:xfrm>
            <a:off x="3703271" y="2538665"/>
            <a:ext cx="1737458" cy="419100"/>
          </a:xfrm>
          <a:prstGeom prst="rect">
            <a:avLst/>
          </a:prstGeom>
          <a:solidFill>
            <a:srgbClr val="EA6E7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Tuesday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D01D2A22-74DA-4FB8-A07E-1C0F5ECD4672}"/>
              </a:ext>
            </a:extLst>
          </p:cNvPr>
          <p:cNvSpPr/>
          <p:nvPr/>
        </p:nvSpPr>
        <p:spPr>
          <a:xfrm>
            <a:off x="3703271" y="3260100"/>
            <a:ext cx="1737458" cy="419100"/>
          </a:xfrm>
          <a:prstGeom prst="rect">
            <a:avLst/>
          </a:prstGeom>
          <a:solidFill>
            <a:srgbClr val="FAB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Wednesday</a:t>
            </a: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30090FCF-2630-4076-B1D1-0222F8E2424C}"/>
              </a:ext>
            </a:extLst>
          </p:cNvPr>
          <p:cNvSpPr/>
          <p:nvPr/>
        </p:nvSpPr>
        <p:spPr>
          <a:xfrm>
            <a:off x="3703271" y="3981535"/>
            <a:ext cx="1737458" cy="419100"/>
          </a:xfrm>
          <a:prstGeom prst="rect">
            <a:avLst/>
          </a:prstGeom>
          <a:solidFill>
            <a:srgbClr val="6B9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Thursday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BB091D01-49F8-4733-ADAA-0BE8739314E2}"/>
              </a:ext>
            </a:extLst>
          </p:cNvPr>
          <p:cNvSpPr/>
          <p:nvPr/>
        </p:nvSpPr>
        <p:spPr>
          <a:xfrm>
            <a:off x="3703271" y="4702971"/>
            <a:ext cx="1737458" cy="420687"/>
          </a:xfrm>
          <a:prstGeom prst="rect">
            <a:avLst/>
          </a:prstGeom>
          <a:solidFill>
            <a:srgbClr val="A772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Friday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7" y="740491"/>
            <a:ext cx="2070100" cy="2070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38">
            <a:off x="6383885" y="4043740"/>
            <a:ext cx="1031902" cy="17579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7100558" y="4018230"/>
            <a:ext cx="1127076" cy="1920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727">
            <a:off x="5756259" y="1113315"/>
            <a:ext cx="2200745" cy="79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" y="4129591"/>
            <a:ext cx="2055720" cy="1734342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7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7">
            <a:extLst>
              <a:ext uri="{FF2B5EF4-FFF2-40B4-BE49-F238E27FC236}">
                <a16:creationId xmlns:a16="http://schemas.microsoft.com/office/drawing/2014/main" id="{7F1179DC-E347-455E-87E0-215AE9C2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022" y="506880"/>
            <a:ext cx="1499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8 Monday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49A8405-78B5-4C32-8D8D-6664E72C4D62}"/>
              </a:ext>
            </a:extLst>
          </p:cNvPr>
          <p:cNvSpPr/>
          <p:nvPr/>
        </p:nvSpPr>
        <p:spPr>
          <a:xfrm>
            <a:off x="771525" y="526958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71585"/>
            <a:ext cx="34940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Write three numbers that have factor pairs of 5 and 8: </a:t>
            </a:r>
            <a:endParaRPr lang="en-GB" sz="1300" dirty="0"/>
          </a:p>
        </p:txBody>
      </p:sp>
      <p:sp>
        <p:nvSpPr>
          <p:cNvPr id="17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95575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Is Jamil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57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Write four hundred and twenty-two thousand, nine hundred and twelve in numerals.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6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422 912</a:t>
            </a:r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838" y="3275043"/>
            <a:ext cx="30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45 200  +  800  =   46 000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29" y="4225110"/>
            <a:ext cx="2169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45 000  -  1400  = </a:t>
            </a:r>
          </a:p>
        </p:txBody>
      </p:sp>
      <p:sp>
        <p:nvSpPr>
          <p:cNvPr id="7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695" y="5534108"/>
            <a:ext cx="2794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6860   </a:t>
            </a:r>
            <a:r>
              <a:rPr lang="en-GB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b="1" dirty="0">
                <a:solidFill>
                  <a:schemeClr val="tx1"/>
                </a:solidFill>
              </a:rPr>
              <a:t>   3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20 580</a:t>
            </a:r>
          </a:p>
        </p:txBody>
      </p:sp>
      <p:sp>
        <p:nvSpPr>
          <p:cNvPr id="7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84" y="1636125"/>
            <a:ext cx="1694987" cy="110060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13" y="3194076"/>
            <a:ext cx="866195" cy="504835"/>
          </a:xfrm>
          <a:prstGeom prst="rect">
            <a:avLst/>
          </a:prstGeom>
        </p:spPr>
      </p:pic>
      <p:sp>
        <p:nvSpPr>
          <p:cNvPr id="11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 is hidden in these equivalent fractions? </a:t>
            </a:r>
          </a:p>
        </p:txBody>
      </p:sp>
      <p:sp>
        <p:nvSpPr>
          <p:cNvPr id="11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78" y="2887570"/>
            <a:ext cx="979062" cy="873487"/>
          </a:xfrm>
          <a:prstGeom prst="rect">
            <a:avLst/>
          </a:prstGeom>
        </p:spPr>
      </p:pic>
      <p:sp>
        <p:nvSpPr>
          <p:cNvPr id="122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603" y="2995569"/>
            <a:ext cx="1051936" cy="734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21" y="2688817"/>
            <a:ext cx="887005" cy="1042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89" y="2650147"/>
            <a:ext cx="983478" cy="1129491"/>
          </a:xfrm>
          <a:prstGeom prst="rect">
            <a:avLst/>
          </a:prstGeom>
        </p:spPr>
      </p:pic>
      <p:sp>
        <p:nvSpPr>
          <p:cNvPr id="12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242" y="3116623"/>
            <a:ext cx="1051936" cy="734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80</a:t>
            </a:r>
          </a:p>
        </p:txBody>
      </p:sp>
      <p:sp>
        <p:nvSpPr>
          <p:cNvPr id="125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874" y="2878773"/>
            <a:ext cx="1051936" cy="734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120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361502" y="5282635"/>
            <a:ext cx="518821" cy="883883"/>
          </a:xfrm>
          <a:prstGeom prst="rect">
            <a:avLst/>
          </a:prstGeom>
        </p:spPr>
      </p:pic>
      <p:sp>
        <p:nvSpPr>
          <p:cNvPr id="128" name="Freeform 127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400000">
            <a:off x="5678656" y="3910980"/>
            <a:ext cx="1262376" cy="2152157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846" h="708441">
                <a:moveTo>
                  <a:pt x="323043" y="705775"/>
                </a:moveTo>
                <a:cubicBezTo>
                  <a:pt x="182935" y="687976"/>
                  <a:pt x="-10851" y="622363"/>
                  <a:pt x="475" y="393548"/>
                </a:cubicBezTo>
                <a:cubicBezTo>
                  <a:pt x="11801" y="164733"/>
                  <a:pt x="220007" y="65156"/>
                  <a:pt x="463887" y="122328"/>
                </a:cubicBezTo>
                <a:lnTo>
                  <a:pt x="543854" y="146440"/>
                </a:lnTo>
                <a:lnTo>
                  <a:pt x="564867" y="82996"/>
                </a:lnTo>
                <a:cubicBezTo>
                  <a:pt x="560669" y="2246"/>
                  <a:pt x="541607" y="-5404"/>
                  <a:pt x="575491" y="2362"/>
                </a:cubicBezTo>
                <a:cubicBezTo>
                  <a:pt x="631131" y="65092"/>
                  <a:pt x="650431" y="94647"/>
                  <a:pt x="665391" y="153187"/>
                </a:cubicBezTo>
                <a:lnTo>
                  <a:pt x="673625" y="210838"/>
                </a:lnTo>
                <a:lnTo>
                  <a:pt x="699792" y="227086"/>
                </a:lnTo>
                <a:cubicBezTo>
                  <a:pt x="805690" y="303951"/>
                  <a:pt x="863335" y="405592"/>
                  <a:pt x="841124" y="500341"/>
                </a:cubicBezTo>
                <a:cubicBezTo>
                  <a:pt x="805585" y="651939"/>
                  <a:pt x="463151" y="723574"/>
                  <a:pt x="323043" y="70577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8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115" y="4528250"/>
            <a:ext cx="16480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/>
              <a:t>When I multiply a number by 1, the answer is always 1. 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791776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</a:t>
            </a:r>
          </a:p>
        </p:txBody>
      </p:sp>
      <p:sp>
        <p:nvSpPr>
          <p:cNvPr id="13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430" y="1297101"/>
            <a:ext cx="51769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3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17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20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3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7" y="1273345"/>
            <a:ext cx="343241" cy="312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6525" y="4219538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/>
              <a:t>43 600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296013" y="4103606"/>
            <a:ext cx="603870" cy="612339"/>
          </a:xfrm>
          <a:prstGeom prst="rect">
            <a:avLst/>
          </a:prstGeom>
        </p:spPr>
      </p:pic>
      <p:sp>
        <p:nvSpPr>
          <p:cNvPr id="54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3718498"/>
            <a:ext cx="376705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dirty="0"/>
              <a:t>(or any multiple of 40) </a:t>
            </a:r>
            <a:endParaRPr lang="en-GB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>
          <a:xfrm>
            <a:off x="7170932" y="4454634"/>
            <a:ext cx="1086044" cy="163548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18229 -0.00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27" grpId="0" animBg="1"/>
      <p:bldP spid="57" grpId="0" animBg="1"/>
      <p:bldP spid="69" grpId="0" animBg="1"/>
      <p:bldP spid="72" grpId="0" animBg="1"/>
      <p:bldP spid="73" grpId="0" animBg="1"/>
      <p:bldP spid="79" grpId="0" animBg="1"/>
      <p:bldP spid="122" grpId="0"/>
      <p:bldP spid="124" grpId="0"/>
      <p:bldP spid="125" grpId="0"/>
      <p:bldP spid="137" grpId="0" animBg="1"/>
      <p:bldP spid="10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7">
            <a:extLst>
              <a:ext uri="{FF2B5EF4-FFF2-40B4-BE49-F238E27FC236}">
                <a16:creationId xmlns:a16="http://schemas.microsoft.com/office/drawing/2014/main" id="{38DAC323-5513-47D0-A68A-357E33C3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03" y="506880"/>
            <a:ext cx="152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8 Tuesday</a:t>
            </a:r>
          </a:p>
        </p:txBody>
      </p:sp>
      <p:sp>
        <p:nvSpPr>
          <p:cNvPr id="1127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E0517F1-CD54-41DE-82FC-6DF4436EB565}"/>
              </a:ext>
            </a:extLst>
          </p:cNvPr>
          <p:cNvSpPr/>
          <p:nvPr/>
        </p:nvSpPr>
        <p:spPr>
          <a:xfrm>
            <a:off x="771525" y="527131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94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5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62060"/>
            <a:ext cx="349400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3D shape will be formed by this net?</a:t>
            </a:r>
          </a:p>
        </p:txBody>
      </p:sp>
      <p:sp>
        <p:nvSpPr>
          <p:cNvPr id="96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613159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Is Saniya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99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65705"/>
            <a:ext cx="3603907" cy="1522009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is this number? </a:t>
            </a:r>
            <a:r>
              <a:rPr lang="en-GB" sz="1300" b="1" dirty="0"/>
              <a:t>CCCV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305</a:t>
            </a:r>
          </a:p>
        </p:txBody>
      </p:sp>
      <p:sp>
        <p:nvSpPr>
          <p:cNvPr id="107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56" y="5534108"/>
            <a:ext cx="2403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1784   </a:t>
            </a:r>
            <a:r>
              <a:rPr lang="en-GB" b="1" dirty="0">
                <a:solidFill>
                  <a:sysClr val="windowText" lastClr="000000"/>
                </a:solidFill>
              </a:rPr>
              <a:t>÷</a:t>
            </a:r>
            <a:r>
              <a:rPr lang="en-GB" altLang="en-US" b="1" dirty="0">
                <a:solidFill>
                  <a:schemeClr val="tx1"/>
                </a:solidFill>
              </a:rPr>
              <a:t>   4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446</a:t>
            </a:r>
          </a:p>
        </p:txBody>
      </p:sp>
      <p:sp>
        <p:nvSpPr>
          <p:cNvPr id="11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87" y="1626053"/>
            <a:ext cx="1694987" cy="1100604"/>
          </a:xfrm>
          <a:prstGeom prst="rect">
            <a:avLst/>
          </a:prstGeom>
        </p:spPr>
      </p:pic>
      <p:sp>
        <p:nvSpPr>
          <p:cNvPr id="11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 is hidden in these equivalent fractions? </a:t>
            </a:r>
          </a:p>
        </p:txBody>
      </p:sp>
      <p:sp>
        <p:nvSpPr>
          <p:cNvPr id="11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385523" y="5292553"/>
            <a:ext cx="518821" cy="883883"/>
          </a:xfrm>
          <a:prstGeom prst="rect">
            <a:avLst/>
          </a:prstGeom>
        </p:spPr>
      </p:pic>
      <p:sp>
        <p:nvSpPr>
          <p:cNvPr id="125" name="Freeform 124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618023">
            <a:off x="5879513" y="4005557"/>
            <a:ext cx="1272605" cy="1979996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3 w 845846"/>
              <a:gd name="connsiteY6" fmla="*/ 1658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3043 w 845846"/>
              <a:gd name="connsiteY0" fmla="*/ 670140 h 672806"/>
              <a:gd name="connsiteX1" fmla="*/ 475 w 845846"/>
              <a:gd name="connsiteY1" fmla="*/ 357913 h 672806"/>
              <a:gd name="connsiteX2" fmla="*/ 463887 w 845846"/>
              <a:gd name="connsiteY2" fmla="*/ 86693 h 672806"/>
              <a:gd name="connsiteX3" fmla="*/ 543854 w 845846"/>
              <a:gd name="connsiteY3" fmla="*/ 110805 h 672806"/>
              <a:gd name="connsiteX4" fmla="*/ 564867 w 845846"/>
              <a:gd name="connsiteY4" fmla="*/ 47361 h 672806"/>
              <a:gd name="connsiteX5" fmla="*/ 607070 w 845846"/>
              <a:gd name="connsiteY5" fmla="*/ 19644 h 672806"/>
              <a:gd name="connsiteX6" fmla="*/ 665393 w 845846"/>
              <a:gd name="connsiteY6" fmla="*/ 130252 h 672806"/>
              <a:gd name="connsiteX7" fmla="*/ 673625 w 845846"/>
              <a:gd name="connsiteY7" fmla="*/ 175203 h 672806"/>
              <a:gd name="connsiteX8" fmla="*/ 699792 w 845846"/>
              <a:gd name="connsiteY8" fmla="*/ 191451 h 672806"/>
              <a:gd name="connsiteX9" fmla="*/ 841124 w 845846"/>
              <a:gd name="connsiteY9" fmla="*/ 464706 h 672806"/>
              <a:gd name="connsiteX10" fmla="*/ 323043 w 845846"/>
              <a:gd name="connsiteY10" fmla="*/ 670140 h 672806"/>
              <a:gd name="connsiteX0" fmla="*/ 323043 w 845846"/>
              <a:gd name="connsiteY0" fmla="*/ 666681 h 669347"/>
              <a:gd name="connsiteX1" fmla="*/ 475 w 845846"/>
              <a:gd name="connsiteY1" fmla="*/ 354454 h 669347"/>
              <a:gd name="connsiteX2" fmla="*/ 463887 w 845846"/>
              <a:gd name="connsiteY2" fmla="*/ 83234 h 669347"/>
              <a:gd name="connsiteX3" fmla="*/ 543854 w 845846"/>
              <a:gd name="connsiteY3" fmla="*/ 107346 h 669347"/>
              <a:gd name="connsiteX4" fmla="*/ 564869 w 845846"/>
              <a:gd name="connsiteY4" fmla="*/ 50252 h 669347"/>
              <a:gd name="connsiteX5" fmla="*/ 607070 w 845846"/>
              <a:gd name="connsiteY5" fmla="*/ 16185 h 669347"/>
              <a:gd name="connsiteX6" fmla="*/ 665393 w 845846"/>
              <a:gd name="connsiteY6" fmla="*/ 126793 h 669347"/>
              <a:gd name="connsiteX7" fmla="*/ 673625 w 845846"/>
              <a:gd name="connsiteY7" fmla="*/ 171744 h 669347"/>
              <a:gd name="connsiteX8" fmla="*/ 699792 w 845846"/>
              <a:gd name="connsiteY8" fmla="*/ 187992 h 669347"/>
              <a:gd name="connsiteX9" fmla="*/ 841124 w 845846"/>
              <a:gd name="connsiteY9" fmla="*/ 461247 h 669347"/>
              <a:gd name="connsiteX10" fmla="*/ 323043 w 845846"/>
              <a:gd name="connsiteY10" fmla="*/ 666681 h 66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846" h="669347">
                <a:moveTo>
                  <a:pt x="323043" y="666681"/>
                </a:moveTo>
                <a:cubicBezTo>
                  <a:pt x="182935" y="648882"/>
                  <a:pt x="-10851" y="583269"/>
                  <a:pt x="475" y="354454"/>
                </a:cubicBezTo>
                <a:cubicBezTo>
                  <a:pt x="11801" y="125639"/>
                  <a:pt x="220007" y="26062"/>
                  <a:pt x="463887" y="83234"/>
                </a:cubicBezTo>
                <a:lnTo>
                  <a:pt x="543854" y="107346"/>
                </a:lnTo>
                <a:lnTo>
                  <a:pt x="564869" y="50252"/>
                </a:lnTo>
                <a:cubicBezTo>
                  <a:pt x="560671" y="-30498"/>
                  <a:pt x="573186" y="8419"/>
                  <a:pt x="607070" y="16185"/>
                </a:cubicBezTo>
                <a:cubicBezTo>
                  <a:pt x="662710" y="78915"/>
                  <a:pt x="650433" y="68253"/>
                  <a:pt x="665393" y="126793"/>
                </a:cubicBezTo>
                <a:lnTo>
                  <a:pt x="673625" y="171744"/>
                </a:lnTo>
                <a:lnTo>
                  <a:pt x="699792" y="187992"/>
                </a:lnTo>
                <a:cubicBezTo>
                  <a:pt x="805690" y="264857"/>
                  <a:pt x="863335" y="366498"/>
                  <a:pt x="841124" y="461247"/>
                </a:cubicBezTo>
                <a:cubicBezTo>
                  <a:pt x="805585" y="612845"/>
                  <a:pt x="463151" y="684480"/>
                  <a:pt x="323043" y="66668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6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685" y="4533256"/>
            <a:ext cx="157122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If I count on from -1 in steps of 4 I will say the number zero.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791776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29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2</a:t>
            </a:r>
          </a:p>
        </p:txBody>
      </p:sp>
      <p:sp>
        <p:nvSpPr>
          <p:cNvPr id="13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392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16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3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30" y="1633955"/>
            <a:ext cx="343241" cy="312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85" y="4709520"/>
            <a:ext cx="1064225" cy="1383333"/>
          </a:xfrm>
          <a:prstGeom prst="rect">
            <a:avLst/>
          </a:prstGeom>
        </p:spPr>
      </p:pic>
      <p:sp>
        <p:nvSpPr>
          <p:cNvPr id="13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914" y="3074536"/>
            <a:ext cx="1613128" cy="4224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A cuboid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69401"/>
              </p:ext>
            </p:extLst>
          </p:nvPr>
        </p:nvGraphicFramePr>
        <p:xfrm>
          <a:off x="1380267" y="3273634"/>
          <a:ext cx="216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84340"/>
              </p:ext>
            </p:extLst>
          </p:nvPr>
        </p:nvGraphicFramePr>
        <p:xfrm>
          <a:off x="1380267" y="3881365"/>
          <a:ext cx="216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7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931" flipH="1">
            <a:off x="2324631" y="3868255"/>
            <a:ext cx="971085" cy="56596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68" y="3823991"/>
            <a:ext cx="1099041" cy="64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1273" y="2599786"/>
            <a:ext cx="1317624" cy="142884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18229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94" grpId="0" animBg="1"/>
      <p:bldP spid="99" grpId="0" animBg="1"/>
      <p:bldP spid="104" grpId="0" animBg="1"/>
      <p:bldP spid="107" grpId="0" animBg="1"/>
      <p:bldP spid="112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7">
            <a:extLst>
              <a:ext uri="{FF2B5EF4-FFF2-40B4-BE49-F238E27FC236}">
                <a16:creationId xmlns:a16="http://schemas.microsoft.com/office/drawing/2014/main" id="{6C3071DF-B09E-4B65-B744-091BE783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413" y="506880"/>
            <a:ext cx="1744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8 Wednesday</a:t>
            </a: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8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7201880-6017-4710-896A-72855B797507}"/>
              </a:ext>
            </a:extLst>
          </p:cNvPr>
          <p:cNvSpPr/>
          <p:nvPr/>
        </p:nvSpPr>
        <p:spPr>
          <a:xfrm>
            <a:off x="771525" y="53592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90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300" y="2371585"/>
            <a:ext cx="349400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Complete this calculation:</a:t>
            </a:r>
          </a:p>
        </p:txBody>
      </p:sp>
      <p:sp>
        <p:nvSpPr>
          <p:cNvPr id="94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95575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Is Jamil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03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Round 7.95 to the nearest tenth.</a:t>
            </a:r>
            <a:endParaRPr lang="en-GB" sz="13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0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37" y="1860375"/>
            <a:ext cx="1366143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8</a:t>
            </a:r>
          </a:p>
        </p:txBody>
      </p:sp>
      <p:sp>
        <p:nvSpPr>
          <p:cNvPr id="11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837" y="3275043"/>
            <a:ext cx="30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24 350  +  7000  =   31 350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432" y="4225110"/>
            <a:ext cx="2273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40 000  -  2300   = </a:t>
            </a:r>
          </a:p>
        </p:txBody>
      </p:sp>
      <p:sp>
        <p:nvSpPr>
          <p:cNvPr id="11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031" y="5534108"/>
            <a:ext cx="2702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8718   </a:t>
            </a:r>
            <a:r>
              <a:rPr lang="en-GB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b="1" dirty="0">
                <a:solidFill>
                  <a:schemeClr val="tx1"/>
                </a:solidFill>
              </a:rPr>
              <a:t>   4</a:t>
            </a:r>
            <a:r>
              <a:rPr lang="en-GB" b="1" dirty="0">
                <a:solidFill>
                  <a:sysClr val="windowText" lastClr="000000"/>
                </a:solidFill>
              </a:rPr>
              <a:t>   </a:t>
            </a:r>
            <a:r>
              <a:rPr lang="en-GB" altLang="en-US" b="1" dirty="0">
                <a:solidFill>
                  <a:schemeClr val="tx1"/>
                </a:solidFill>
              </a:rPr>
              <a:t>=    34 872</a:t>
            </a:r>
          </a:p>
        </p:txBody>
      </p:sp>
      <p:sp>
        <p:nvSpPr>
          <p:cNvPr id="11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84" y="1621435"/>
            <a:ext cx="1694987" cy="110060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78" y="3153771"/>
            <a:ext cx="980603" cy="571515"/>
          </a:xfrm>
          <a:prstGeom prst="rect">
            <a:avLst/>
          </a:prstGeom>
        </p:spPr>
      </p:pic>
      <p:sp>
        <p:nvSpPr>
          <p:cNvPr id="12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Convert this mixed number into an improper fraction:</a:t>
            </a:r>
          </a:p>
        </p:txBody>
      </p:sp>
      <p:sp>
        <p:nvSpPr>
          <p:cNvPr id="12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297388" y="5284219"/>
            <a:ext cx="518821" cy="883883"/>
          </a:xfrm>
          <a:prstGeom prst="rect">
            <a:avLst/>
          </a:prstGeom>
        </p:spPr>
      </p:pic>
      <p:sp>
        <p:nvSpPr>
          <p:cNvPr id="133" name="Freeform 132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768028">
            <a:off x="5602436" y="4022858"/>
            <a:ext cx="1191646" cy="1993953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5222 w 848025"/>
              <a:gd name="connsiteY0" fmla="*/ 705775 h 708441"/>
              <a:gd name="connsiteX1" fmla="*/ 2654 w 848025"/>
              <a:gd name="connsiteY1" fmla="*/ 393548 h 708441"/>
              <a:gd name="connsiteX2" fmla="*/ 466066 w 848025"/>
              <a:gd name="connsiteY2" fmla="*/ 122328 h 708441"/>
              <a:gd name="connsiteX3" fmla="*/ 546033 w 848025"/>
              <a:gd name="connsiteY3" fmla="*/ 146440 h 708441"/>
              <a:gd name="connsiteX4" fmla="*/ 567046 w 848025"/>
              <a:gd name="connsiteY4" fmla="*/ 82996 h 708441"/>
              <a:gd name="connsiteX5" fmla="*/ 577670 w 848025"/>
              <a:gd name="connsiteY5" fmla="*/ 2362 h 708441"/>
              <a:gd name="connsiteX6" fmla="*/ 667570 w 848025"/>
              <a:gd name="connsiteY6" fmla="*/ 153187 h 708441"/>
              <a:gd name="connsiteX7" fmla="*/ 675804 w 848025"/>
              <a:gd name="connsiteY7" fmla="*/ 210838 h 708441"/>
              <a:gd name="connsiteX8" fmla="*/ 701971 w 848025"/>
              <a:gd name="connsiteY8" fmla="*/ 227086 h 708441"/>
              <a:gd name="connsiteX9" fmla="*/ 843303 w 848025"/>
              <a:gd name="connsiteY9" fmla="*/ 500341 h 708441"/>
              <a:gd name="connsiteX10" fmla="*/ 325222 w 848025"/>
              <a:gd name="connsiteY10" fmla="*/ 705775 h 708441"/>
              <a:gd name="connsiteX0" fmla="*/ 434538 w 845429"/>
              <a:gd name="connsiteY0" fmla="*/ 692803 h 695884"/>
              <a:gd name="connsiteX1" fmla="*/ 58 w 845429"/>
              <a:gd name="connsiteY1" fmla="*/ 393548 h 695884"/>
              <a:gd name="connsiteX2" fmla="*/ 463470 w 845429"/>
              <a:gd name="connsiteY2" fmla="*/ 122328 h 695884"/>
              <a:gd name="connsiteX3" fmla="*/ 543437 w 845429"/>
              <a:gd name="connsiteY3" fmla="*/ 146440 h 695884"/>
              <a:gd name="connsiteX4" fmla="*/ 564450 w 845429"/>
              <a:gd name="connsiteY4" fmla="*/ 82996 h 695884"/>
              <a:gd name="connsiteX5" fmla="*/ 575074 w 845429"/>
              <a:gd name="connsiteY5" fmla="*/ 2362 h 695884"/>
              <a:gd name="connsiteX6" fmla="*/ 664974 w 845429"/>
              <a:gd name="connsiteY6" fmla="*/ 153187 h 695884"/>
              <a:gd name="connsiteX7" fmla="*/ 673208 w 845429"/>
              <a:gd name="connsiteY7" fmla="*/ 210838 h 695884"/>
              <a:gd name="connsiteX8" fmla="*/ 699375 w 845429"/>
              <a:gd name="connsiteY8" fmla="*/ 227086 h 695884"/>
              <a:gd name="connsiteX9" fmla="*/ 840707 w 845429"/>
              <a:gd name="connsiteY9" fmla="*/ 500341 h 695884"/>
              <a:gd name="connsiteX10" fmla="*/ 434538 w 845429"/>
              <a:gd name="connsiteY10" fmla="*/ 692803 h 695884"/>
              <a:gd name="connsiteX0" fmla="*/ 434590 w 845481"/>
              <a:gd name="connsiteY0" fmla="*/ 692803 h 693052"/>
              <a:gd name="connsiteX1" fmla="*/ 110 w 845481"/>
              <a:gd name="connsiteY1" fmla="*/ 393548 h 693052"/>
              <a:gd name="connsiteX2" fmla="*/ 463522 w 845481"/>
              <a:gd name="connsiteY2" fmla="*/ 122328 h 693052"/>
              <a:gd name="connsiteX3" fmla="*/ 543489 w 845481"/>
              <a:gd name="connsiteY3" fmla="*/ 146440 h 693052"/>
              <a:gd name="connsiteX4" fmla="*/ 564502 w 845481"/>
              <a:gd name="connsiteY4" fmla="*/ 82996 h 693052"/>
              <a:gd name="connsiteX5" fmla="*/ 575126 w 845481"/>
              <a:gd name="connsiteY5" fmla="*/ 2362 h 693052"/>
              <a:gd name="connsiteX6" fmla="*/ 665026 w 845481"/>
              <a:gd name="connsiteY6" fmla="*/ 153187 h 693052"/>
              <a:gd name="connsiteX7" fmla="*/ 673260 w 845481"/>
              <a:gd name="connsiteY7" fmla="*/ 210838 h 693052"/>
              <a:gd name="connsiteX8" fmla="*/ 699427 w 845481"/>
              <a:gd name="connsiteY8" fmla="*/ 227086 h 693052"/>
              <a:gd name="connsiteX9" fmla="*/ 840759 w 845481"/>
              <a:gd name="connsiteY9" fmla="*/ 500341 h 693052"/>
              <a:gd name="connsiteX10" fmla="*/ 434590 w 845481"/>
              <a:gd name="connsiteY10" fmla="*/ 692803 h 693052"/>
              <a:gd name="connsiteX0" fmla="*/ 367555 w 847106"/>
              <a:gd name="connsiteY0" fmla="*/ 714974 h 715204"/>
              <a:gd name="connsiteX1" fmla="*/ 1735 w 847106"/>
              <a:gd name="connsiteY1" fmla="*/ 393548 h 715204"/>
              <a:gd name="connsiteX2" fmla="*/ 465147 w 847106"/>
              <a:gd name="connsiteY2" fmla="*/ 122328 h 715204"/>
              <a:gd name="connsiteX3" fmla="*/ 545114 w 847106"/>
              <a:gd name="connsiteY3" fmla="*/ 146440 h 715204"/>
              <a:gd name="connsiteX4" fmla="*/ 566127 w 847106"/>
              <a:gd name="connsiteY4" fmla="*/ 82996 h 715204"/>
              <a:gd name="connsiteX5" fmla="*/ 576751 w 847106"/>
              <a:gd name="connsiteY5" fmla="*/ 2362 h 715204"/>
              <a:gd name="connsiteX6" fmla="*/ 666651 w 847106"/>
              <a:gd name="connsiteY6" fmla="*/ 153187 h 715204"/>
              <a:gd name="connsiteX7" fmla="*/ 674885 w 847106"/>
              <a:gd name="connsiteY7" fmla="*/ 210838 h 715204"/>
              <a:gd name="connsiteX8" fmla="*/ 701052 w 847106"/>
              <a:gd name="connsiteY8" fmla="*/ 227086 h 715204"/>
              <a:gd name="connsiteX9" fmla="*/ 842384 w 847106"/>
              <a:gd name="connsiteY9" fmla="*/ 500341 h 715204"/>
              <a:gd name="connsiteX10" fmla="*/ 367555 w 847106"/>
              <a:gd name="connsiteY10" fmla="*/ 714974 h 715204"/>
              <a:gd name="connsiteX0" fmla="*/ 367231 w 846782"/>
              <a:gd name="connsiteY0" fmla="*/ 714974 h 715745"/>
              <a:gd name="connsiteX1" fmla="*/ 1411 w 846782"/>
              <a:gd name="connsiteY1" fmla="*/ 393548 h 715745"/>
              <a:gd name="connsiteX2" fmla="*/ 464823 w 846782"/>
              <a:gd name="connsiteY2" fmla="*/ 122328 h 715745"/>
              <a:gd name="connsiteX3" fmla="*/ 544790 w 846782"/>
              <a:gd name="connsiteY3" fmla="*/ 146440 h 715745"/>
              <a:gd name="connsiteX4" fmla="*/ 565803 w 846782"/>
              <a:gd name="connsiteY4" fmla="*/ 82996 h 715745"/>
              <a:gd name="connsiteX5" fmla="*/ 576427 w 846782"/>
              <a:gd name="connsiteY5" fmla="*/ 2362 h 715745"/>
              <a:gd name="connsiteX6" fmla="*/ 666327 w 846782"/>
              <a:gd name="connsiteY6" fmla="*/ 153187 h 715745"/>
              <a:gd name="connsiteX7" fmla="*/ 674561 w 846782"/>
              <a:gd name="connsiteY7" fmla="*/ 210838 h 715745"/>
              <a:gd name="connsiteX8" fmla="*/ 700728 w 846782"/>
              <a:gd name="connsiteY8" fmla="*/ 227086 h 715745"/>
              <a:gd name="connsiteX9" fmla="*/ 842060 w 846782"/>
              <a:gd name="connsiteY9" fmla="*/ 500341 h 715745"/>
              <a:gd name="connsiteX10" fmla="*/ 367231 w 846782"/>
              <a:gd name="connsiteY10" fmla="*/ 714974 h 715745"/>
              <a:gd name="connsiteX0" fmla="*/ 365855 w 845406"/>
              <a:gd name="connsiteY0" fmla="*/ 714974 h 715745"/>
              <a:gd name="connsiteX1" fmla="*/ 35 w 845406"/>
              <a:gd name="connsiteY1" fmla="*/ 393548 h 715745"/>
              <a:gd name="connsiteX2" fmla="*/ 463447 w 845406"/>
              <a:gd name="connsiteY2" fmla="*/ 122328 h 715745"/>
              <a:gd name="connsiteX3" fmla="*/ 543414 w 845406"/>
              <a:gd name="connsiteY3" fmla="*/ 146440 h 715745"/>
              <a:gd name="connsiteX4" fmla="*/ 564427 w 845406"/>
              <a:gd name="connsiteY4" fmla="*/ 82996 h 715745"/>
              <a:gd name="connsiteX5" fmla="*/ 575051 w 845406"/>
              <a:gd name="connsiteY5" fmla="*/ 2362 h 715745"/>
              <a:gd name="connsiteX6" fmla="*/ 664951 w 845406"/>
              <a:gd name="connsiteY6" fmla="*/ 153187 h 715745"/>
              <a:gd name="connsiteX7" fmla="*/ 673185 w 845406"/>
              <a:gd name="connsiteY7" fmla="*/ 210838 h 715745"/>
              <a:gd name="connsiteX8" fmla="*/ 699352 w 845406"/>
              <a:gd name="connsiteY8" fmla="*/ 227086 h 715745"/>
              <a:gd name="connsiteX9" fmla="*/ 840684 w 845406"/>
              <a:gd name="connsiteY9" fmla="*/ 500341 h 715745"/>
              <a:gd name="connsiteX10" fmla="*/ 365855 w 845406"/>
              <a:gd name="connsiteY10" fmla="*/ 714974 h 715745"/>
              <a:gd name="connsiteX0" fmla="*/ 359395 w 838946"/>
              <a:gd name="connsiteY0" fmla="*/ 714974 h 719758"/>
              <a:gd name="connsiteX1" fmla="*/ 18 w 838946"/>
              <a:gd name="connsiteY1" fmla="*/ 337820 h 719758"/>
              <a:gd name="connsiteX2" fmla="*/ 456987 w 838946"/>
              <a:gd name="connsiteY2" fmla="*/ 122328 h 719758"/>
              <a:gd name="connsiteX3" fmla="*/ 536954 w 838946"/>
              <a:gd name="connsiteY3" fmla="*/ 146440 h 719758"/>
              <a:gd name="connsiteX4" fmla="*/ 557967 w 838946"/>
              <a:gd name="connsiteY4" fmla="*/ 82996 h 719758"/>
              <a:gd name="connsiteX5" fmla="*/ 568591 w 838946"/>
              <a:gd name="connsiteY5" fmla="*/ 2362 h 719758"/>
              <a:gd name="connsiteX6" fmla="*/ 658491 w 838946"/>
              <a:gd name="connsiteY6" fmla="*/ 153187 h 719758"/>
              <a:gd name="connsiteX7" fmla="*/ 666725 w 838946"/>
              <a:gd name="connsiteY7" fmla="*/ 210838 h 719758"/>
              <a:gd name="connsiteX8" fmla="*/ 692892 w 838946"/>
              <a:gd name="connsiteY8" fmla="*/ 227086 h 719758"/>
              <a:gd name="connsiteX9" fmla="*/ 834224 w 838946"/>
              <a:gd name="connsiteY9" fmla="*/ 500341 h 719758"/>
              <a:gd name="connsiteX10" fmla="*/ 359395 w 838946"/>
              <a:gd name="connsiteY10" fmla="*/ 714974 h 719758"/>
              <a:gd name="connsiteX0" fmla="*/ 354184 w 833735"/>
              <a:gd name="connsiteY0" fmla="*/ 714974 h 717784"/>
              <a:gd name="connsiteX1" fmla="*/ 18 w 833735"/>
              <a:gd name="connsiteY1" fmla="*/ 383688 h 717784"/>
              <a:gd name="connsiteX2" fmla="*/ 451776 w 833735"/>
              <a:gd name="connsiteY2" fmla="*/ 122328 h 717784"/>
              <a:gd name="connsiteX3" fmla="*/ 531743 w 833735"/>
              <a:gd name="connsiteY3" fmla="*/ 146440 h 717784"/>
              <a:gd name="connsiteX4" fmla="*/ 552756 w 833735"/>
              <a:gd name="connsiteY4" fmla="*/ 82996 h 717784"/>
              <a:gd name="connsiteX5" fmla="*/ 563380 w 833735"/>
              <a:gd name="connsiteY5" fmla="*/ 2362 h 717784"/>
              <a:gd name="connsiteX6" fmla="*/ 653280 w 833735"/>
              <a:gd name="connsiteY6" fmla="*/ 153187 h 717784"/>
              <a:gd name="connsiteX7" fmla="*/ 661514 w 833735"/>
              <a:gd name="connsiteY7" fmla="*/ 210838 h 717784"/>
              <a:gd name="connsiteX8" fmla="*/ 687681 w 833735"/>
              <a:gd name="connsiteY8" fmla="*/ 227086 h 717784"/>
              <a:gd name="connsiteX9" fmla="*/ 829013 w 833735"/>
              <a:gd name="connsiteY9" fmla="*/ 500341 h 717784"/>
              <a:gd name="connsiteX10" fmla="*/ 354184 w 833735"/>
              <a:gd name="connsiteY10" fmla="*/ 714974 h 717784"/>
              <a:gd name="connsiteX0" fmla="*/ 376369 w 855920"/>
              <a:gd name="connsiteY0" fmla="*/ 714974 h 717647"/>
              <a:gd name="connsiteX1" fmla="*/ 16 w 855920"/>
              <a:gd name="connsiteY1" fmla="*/ 387195 h 717647"/>
              <a:gd name="connsiteX2" fmla="*/ 473961 w 855920"/>
              <a:gd name="connsiteY2" fmla="*/ 122328 h 717647"/>
              <a:gd name="connsiteX3" fmla="*/ 553928 w 855920"/>
              <a:gd name="connsiteY3" fmla="*/ 146440 h 717647"/>
              <a:gd name="connsiteX4" fmla="*/ 574941 w 855920"/>
              <a:gd name="connsiteY4" fmla="*/ 82996 h 717647"/>
              <a:gd name="connsiteX5" fmla="*/ 585565 w 855920"/>
              <a:gd name="connsiteY5" fmla="*/ 2362 h 717647"/>
              <a:gd name="connsiteX6" fmla="*/ 675465 w 855920"/>
              <a:gd name="connsiteY6" fmla="*/ 153187 h 717647"/>
              <a:gd name="connsiteX7" fmla="*/ 683699 w 855920"/>
              <a:gd name="connsiteY7" fmla="*/ 210838 h 717647"/>
              <a:gd name="connsiteX8" fmla="*/ 709866 w 855920"/>
              <a:gd name="connsiteY8" fmla="*/ 227086 h 717647"/>
              <a:gd name="connsiteX9" fmla="*/ 851198 w 855920"/>
              <a:gd name="connsiteY9" fmla="*/ 500341 h 717647"/>
              <a:gd name="connsiteX10" fmla="*/ 376369 w 855920"/>
              <a:gd name="connsiteY10" fmla="*/ 714974 h 717647"/>
              <a:gd name="connsiteX0" fmla="*/ 376381 w 855932"/>
              <a:gd name="connsiteY0" fmla="*/ 714974 h 720419"/>
              <a:gd name="connsiteX1" fmla="*/ 28 w 855932"/>
              <a:gd name="connsiteY1" fmla="*/ 387195 h 720419"/>
              <a:gd name="connsiteX2" fmla="*/ 473973 w 855932"/>
              <a:gd name="connsiteY2" fmla="*/ 122328 h 720419"/>
              <a:gd name="connsiteX3" fmla="*/ 553940 w 855932"/>
              <a:gd name="connsiteY3" fmla="*/ 146440 h 720419"/>
              <a:gd name="connsiteX4" fmla="*/ 574953 w 855932"/>
              <a:gd name="connsiteY4" fmla="*/ 82996 h 720419"/>
              <a:gd name="connsiteX5" fmla="*/ 585577 w 855932"/>
              <a:gd name="connsiteY5" fmla="*/ 2362 h 720419"/>
              <a:gd name="connsiteX6" fmla="*/ 675477 w 855932"/>
              <a:gd name="connsiteY6" fmla="*/ 153187 h 720419"/>
              <a:gd name="connsiteX7" fmla="*/ 683711 w 855932"/>
              <a:gd name="connsiteY7" fmla="*/ 210838 h 720419"/>
              <a:gd name="connsiteX8" fmla="*/ 709878 w 855932"/>
              <a:gd name="connsiteY8" fmla="*/ 227086 h 720419"/>
              <a:gd name="connsiteX9" fmla="*/ 851210 w 855932"/>
              <a:gd name="connsiteY9" fmla="*/ 500341 h 720419"/>
              <a:gd name="connsiteX10" fmla="*/ 376381 w 855932"/>
              <a:gd name="connsiteY10" fmla="*/ 714974 h 7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932" h="720419">
                <a:moveTo>
                  <a:pt x="376381" y="714974"/>
                </a:moveTo>
                <a:cubicBezTo>
                  <a:pt x="131336" y="685541"/>
                  <a:pt x="-2252" y="572897"/>
                  <a:pt x="28" y="387195"/>
                </a:cubicBezTo>
                <a:cubicBezTo>
                  <a:pt x="2308" y="201493"/>
                  <a:pt x="230093" y="65156"/>
                  <a:pt x="473973" y="122328"/>
                </a:cubicBezTo>
                <a:lnTo>
                  <a:pt x="553940" y="146440"/>
                </a:lnTo>
                <a:lnTo>
                  <a:pt x="574953" y="82996"/>
                </a:lnTo>
                <a:cubicBezTo>
                  <a:pt x="570755" y="2246"/>
                  <a:pt x="551693" y="-5404"/>
                  <a:pt x="585577" y="2362"/>
                </a:cubicBezTo>
                <a:cubicBezTo>
                  <a:pt x="641217" y="65092"/>
                  <a:pt x="660517" y="94647"/>
                  <a:pt x="675477" y="153187"/>
                </a:cubicBezTo>
                <a:lnTo>
                  <a:pt x="683711" y="210838"/>
                </a:lnTo>
                <a:lnTo>
                  <a:pt x="709878" y="227086"/>
                </a:lnTo>
                <a:cubicBezTo>
                  <a:pt x="815776" y="303951"/>
                  <a:pt x="873421" y="405592"/>
                  <a:pt x="851210" y="500341"/>
                </a:cubicBezTo>
                <a:cubicBezTo>
                  <a:pt x="815671" y="651939"/>
                  <a:pt x="621426" y="744407"/>
                  <a:pt x="376381" y="714974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4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38" y="4556368"/>
            <a:ext cx="144727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An obtuse angle is always greater than an acute angle.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635869" y="1309341"/>
            <a:ext cx="1774324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29710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</a:t>
            </a:r>
          </a:p>
        </p:txBody>
      </p:sp>
      <p:sp>
        <p:nvSpPr>
          <p:cNvPr id="13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60" y="158574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8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5975456" y="160308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326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27</a:t>
            </a:r>
          </a:p>
        </p:txBody>
      </p:sp>
      <p:sp>
        <p:nvSpPr>
          <p:cNvPr id="14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952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6789125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59" y="133571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43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4" y="1355156"/>
            <a:ext cx="571083" cy="52006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3240818" y="421953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/>
              <a:t>37 700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221">
            <a:off x="3362486" y="4137120"/>
            <a:ext cx="603870" cy="612339"/>
          </a:xfrm>
          <a:prstGeom prst="rect">
            <a:avLst/>
          </a:prstGeom>
        </p:spPr>
      </p:pic>
      <p:sp>
        <p:nvSpPr>
          <p:cNvPr id="14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20" y="1420411"/>
            <a:ext cx="24089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3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03788" y="2670753"/>
            <a:ext cx="3596548" cy="1274998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1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3038864"/>
            <a:ext cx="3761916" cy="632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200" b="1" dirty="0"/>
              <a:t>34  </a:t>
            </a:r>
            <a:r>
              <a:rPr lang="en-GB" sz="2400" b="1" dirty="0">
                <a:solidFill>
                  <a:sysClr val="windowText" lastClr="000000"/>
                </a:solidFill>
              </a:rPr>
              <a:t>÷</a:t>
            </a:r>
            <a:r>
              <a:rPr lang="en-GB" sz="2200" b="1" dirty="0"/>
              <a:t>  100  =  1  -  </a:t>
            </a: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0.66</a:t>
            </a:r>
            <a:endParaRPr lang="en-GB" sz="2200" b="1" dirty="0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34" y="2937912"/>
            <a:ext cx="721673" cy="8482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>
          <a:xfrm>
            <a:off x="7170932" y="4454634"/>
            <a:ext cx="1086044" cy="163548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18229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90" grpId="0" animBg="1"/>
      <p:bldP spid="103" grpId="0" animBg="1"/>
      <p:bldP spid="109" grpId="0" animBg="1"/>
      <p:bldP spid="113" grpId="0" animBg="1"/>
      <p:bldP spid="115" grpId="0" animBg="1"/>
      <p:bldP spid="119" grpId="0" animBg="1"/>
      <p:bldP spid="143" grpId="0" animBg="1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7">
            <a:extLst>
              <a:ext uri="{FF2B5EF4-FFF2-40B4-BE49-F238E27FC236}">
                <a16:creationId xmlns:a16="http://schemas.microsoft.com/office/drawing/2014/main" id="{69712812-92E5-4B47-85C9-FF054DA3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091" y="506880"/>
            <a:ext cx="1604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8 Thursday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78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5382121-37EC-4E34-BC02-3454884258E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30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99" y="2362060"/>
            <a:ext cx="3763881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The area of this rectangle is 36cm</a:t>
            </a:r>
            <a:r>
              <a:rPr lang="en-GB" sz="1400" baseline="30000" dirty="0"/>
              <a:t>2</a:t>
            </a:r>
            <a:r>
              <a:rPr lang="en-GB" sz="1400" dirty="0"/>
              <a:t> and the perimeter is 26cm. What is the length of each side? </a:t>
            </a:r>
            <a:endParaRPr lang="en-GB" sz="1300" dirty="0"/>
          </a:p>
        </p:txBody>
      </p:sp>
      <p:sp>
        <p:nvSpPr>
          <p:cNvPr id="132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613159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Is Saniya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38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65705"/>
            <a:ext cx="3603907" cy="1522009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49057"/>
            <a:ext cx="359654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Count backwards in steps of 100 from 5209. What are the first three numbers?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4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06" y="1868834"/>
            <a:ext cx="850780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5109</a:t>
            </a:r>
          </a:p>
        </p:txBody>
      </p:sp>
      <p:sp>
        <p:nvSpPr>
          <p:cNvPr id="15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56" y="5534108"/>
            <a:ext cx="2427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8883   </a:t>
            </a:r>
            <a:r>
              <a:rPr lang="en-GB" b="1" dirty="0">
                <a:solidFill>
                  <a:sysClr val="windowText" lastClr="000000"/>
                </a:solidFill>
              </a:rPr>
              <a:t>÷</a:t>
            </a:r>
            <a:r>
              <a:rPr lang="en-GB" altLang="en-US" b="1" dirty="0">
                <a:solidFill>
                  <a:schemeClr val="tx1"/>
                </a:solidFill>
              </a:rPr>
              <a:t>   9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987</a:t>
            </a:r>
          </a:p>
        </p:txBody>
      </p:sp>
      <p:sp>
        <p:nvSpPr>
          <p:cNvPr id="154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5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the </a:t>
            </a:r>
            <a:r>
              <a:rPr lang="en-GB" sz="1300" b="1" dirty="0"/>
              <a:t>greater than </a:t>
            </a:r>
            <a:r>
              <a:rPr lang="en-GB" sz="1300" dirty="0"/>
              <a:t>or </a:t>
            </a:r>
            <a:r>
              <a:rPr lang="en-GB" sz="1300" b="1" dirty="0"/>
              <a:t>less than</a:t>
            </a:r>
            <a:r>
              <a:rPr lang="en-GB" sz="1300" dirty="0"/>
              <a:t> symbols to compare these fractions:</a:t>
            </a:r>
          </a:p>
        </p:txBody>
      </p:sp>
      <p:sp>
        <p:nvSpPr>
          <p:cNvPr id="15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429702" y="5291304"/>
            <a:ext cx="518821" cy="883883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6565500" y="1309341"/>
            <a:ext cx="1462510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504" y="131234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3</a:t>
            </a:r>
          </a:p>
        </p:txBody>
      </p:sp>
      <p:sp>
        <p:nvSpPr>
          <p:cNvPr id="16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504" y="1600989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6756800" y="161832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173" y="1312341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7</a:t>
            </a:r>
          </a:p>
        </p:txBody>
      </p:sp>
      <p:sp>
        <p:nvSpPr>
          <p:cNvPr id="168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736" y="160098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10</a:t>
            </a:r>
          </a:p>
        </p:txBody>
      </p:sp>
      <p:cxnSp>
        <p:nvCxnSpPr>
          <p:cNvPr id="169" name="Straight Connector 168"/>
          <p:cNvCxnSpPr/>
          <p:nvPr/>
        </p:nvCxnSpPr>
        <p:spPr>
          <a:xfrm>
            <a:off x="7570469" y="1618328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395" y="135095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&lt;</a:t>
            </a:r>
          </a:p>
        </p:txBody>
      </p:sp>
      <p:sp>
        <p:nvSpPr>
          <p:cNvPr id="171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23" y="1403083"/>
            <a:ext cx="433099" cy="394404"/>
          </a:xfrm>
          <a:prstGeom prst="rect">
            <a:avLst/>
          </a:prstGeom>
        </p:spPr>
      </p:pic>
      <p:sp>
        <p:nvSpPr>
          <p:cNvPr id="48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013" y="1868834"/>
            <a:ext cx="850780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5009</a:t>
            </a:r>
          </a:p>
        </p:txBody>
      </p:sp>
      <p:sp>
        <p:nvSpPr>
          <p:cNvPr id="4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619" y="1868834"/>
            <a:ext cx="853826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4909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58" y="1743914"/>
            <a:ext cx="980880" cy="8751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1" y="1624258"/>
            <a:ext cx="875045" cy="1028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66" y="1607606"/>
            <a:ext cx="899327" cy="103284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483755" y="2887514"/>
            <a:ext cx="2676376" cy="1136925"/>
            <a:chOff x="5638054" y="2927260"/>
            <a:chExt cx="2676376" cy="1136925"/>
          </a:xfrm>
        </p:grpSpPr>
        <p:sp>
          <p:nvSpPr>
            <p:cNvPr id="83" name="TextBox 82"/>
            <p:cNvSpPr txBox="1"/>
            <p:nvPr/>
          </p:nvSpPr>
          <p:spPr>
            <a:xfrm>
              <a:off x="6104519" y="3694853"/>
              <a:ext cx="813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 cm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45231" y="3086850"/>
              <a:ext cx="86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 cm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7489929" y="2927260"/>
              <a:ext cx="0" cy="6615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5638054" y="3699612"/>
              <a:ext cx="175041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509860" y="2887514"/>
            <a:ext cx="1695069" cy="635651"/>
          </a:xfrm>
          <a:prstGeom prst="rect">
            <a:avLst/>
          </a:prstGeom>
          <a:noFill/>
          <a:ln w="28575">
            <a:solidFill>
              <a:srgbClr val="6A9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8441867">
            <a:off x="6782459" y="4016091"/>
            <a:ext cx="1415479" cy="1378229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25222 w 848025"/>
              <a:gd name="connsiteY0" fmla="*/ 705775 h 708441"/>
              <a:gd name="connsiteX1" fmla="*/ 2654 w 848025"/>
              <a:gd name="connsiteY1" fmla="*/ 393548 h 708441"/>
              <a:gd name="connsiteX2" fmla="*/ 466066 w 848025"/>
              <a:gd name="connsiteY2" fmla="*/ 122328 h 708441"/>
              <a:gd name="connsiteX3" fmla="*/ 546033 w 848025"/>
              <a:gd name="connsiteY3" fmla="*/ 146440 h 708441"/>
              <a:gd name="connsiteX4" fmla="*/ 567046 w 848025"/>
              <a:gd name="connsiteY4" fmla="*/ 82996 h 708441"/>
              <a:gd name="connsiteX5" fmla="*/ 577670 w 848025"/>
              <a:gd name="connsiteY5" fmla="*/ 2362 h 708441"/>
              <a:gd name="connsiteX6" fmla="*/ 667570 w 848025"/>
              <a:gd name="connsiteY6" fmla="*/ 153187 h 708441"/>
              <a:gd name="connsiteX7" fmla="*/ 675804 w 848025"/>
              <a:gd name="connsiteY7" fmla="*/ 210838 h 708441"/>
              <a:gd name="connsiteX8" fmla="*/ 701971 w 848025"/>
              <a:gd name="connsiteY8" fmla="*/ 227086 h 708441"/>
              <a:gd name="connsiteX9" fmla="*/ 843303 w 848025"/>
              <a:gd name="connsiteY9" fmla="*/ 500341 h 708441"/>
              <a:gd name="connsiteX10" fmla="*/ 325222 w 848025"/>
              <a:gd name="connsiteY10" fmla="*/ 705775 h 708441"/>
              <a:gd name="connsiteX0" fmla="*/ 434538 w 845429"/>
              <a:gd name="connsiteY0" fmla="*/ 692803 h 695884"/>
              <a:gd name="connsiteX1" fmla="*/ 58 w 845429"/>
              <a:gd name="connsiteY1" fmla="*/ 393548 h 695884"/>
              <a:gd name="connsiteX2" fmla="*/ 463470 w 845429"/>
              <a:gd name="connsiteY2" fmla="*/ 122328 h 695884"/>
              <a:gd name="connsiteX3" fmla="*/ 543437 w 845429"/>
              <a:gd name="connsiteY3" fmla="*/ 146440 h 695884"/>
              <a:gd name="connsiteX4" fmla="*/ 564450 w 845429"/>
              <a:gd name="connsiteY4" fmla="*/ 82996 h 695884"/>
              <a:gd name="connsiteX5" fmla="*/ 575074 w 845429"/>
              <a:gd name="connsiteY5" fmla="*/ 2362 h 695884"/>
              <a:gd name="connsiteX6" fmla="*/ 664974 w 845429"/>
              <a:gd name="connsiteY6" fmla="*/ 153187 h 695884"/>
              <a:gd name="connsiteX7" fmla="*/ 673208 w 845429"/>
              <a:gd name="connsiteY7" fmla="*/ 210838 h 695884"/>
              <a:gd name="connsiteX8" fmla="*/ 699375 w 845429"/>
              <a:gd name="connsiteY8" fmla="*/ 227086 h 695884"/>
              <a:gd name="connsiteX9" fmla="*/ 840707 w 845429"/>
              <a:gd name="connsiteY9" fmla="*/ 500341 h 695884"/>
              <a:gd name="connsiteX10" fmla="*/ 434538 w 845429"/>
              <a:gd name="connsiteY10" fmla="*/ 692803 h 695884"/>
              <a:gd name="connsiteX0" fmla="*/ 434590 w 845481"/>
              <a:gd name="connsiteY0" fmla="*/ 692803 h 693052"/>
              <a:gd name="connsiteX1" fmla="*/ 110 w 845481"/>
              <a:gd name="connsiteY1" fmla="*/ 393548 h 693052"/>
              <a:gd name="connsiteX2" fmla="*/ 463522 w 845481"/>
              <a:gd name="connsiteY2" fmla="*/ 122328 h 693052"/>
              <a:gd name="connsiteX3" fmla="*/ 543489 w 845481"/>
              <a:gd name="connsiteY3" fmla="*/ 146440 h 693052"/>
              <a:gd name="connsiteX4" fmla="*/ 564502 w 845481"/>
              <a:gd name="connsiteY4" fmla="*/ 82996 h 693052"/>
              <a:gd name="connsiteX5" fmla="*/ 575126 w 845481"/>
              <a:gd name="connsiteY5" fmla="*/ 2362 h 693052"/>
              <a:gd name="connsiteX6" fmla="*/ 665026 w 845481"/>
              <a:gd name="connsiteY6" fmla="*/ 153187 h 693052"/>
              <a:gd name="connsiteX7" fmla="*/ 673260 w 845481"/>
              <a:gd name="connsiteY7" fmla="*/ 210838 h 693052"/>
              <a:gd name="connsiteX8" fmla="*/ 699427 w 845481"/>
              <a:gd name="connsiteY8" fmla="*/ 227086 h 693052"/>
              <a:gd name="connsiteX9" fmla="*/ 840759 w 845481"/>
              <a:gd name="connsiteY9" fmla="*/ 500341 h 693052"/>
              <a:gd name="connsiteX10" fmla="*/ 434590 w 845481"/>
              <a:gd name="connsiteY10" fmla="*/ 692803 h 693052"/>
              <a:gd name="connsiteX0" fmla="*/ 367555 w 847106"/>
              <a:gd name="connsiteY0" fmla="*/ 714974 h 715204"/>
              <a:gd name="connsiteX1" fmla="*/ 1735 w 847106"/>
              <a:gd name="connsiteY1" fmla="*/ 393548 h 715204"/>
              <a:gd name="connsiteX2" fmla="*/ 465147 w 847106"/>
              <a:gd name="connsiteY2" fmla="*/ 122328 h 715204"/>
              <a:gd name="connsiteX3" fmla="*/ 545114 w 847106"/>
              <a:gd name="connsiteY3" fmla="*/ 146440 h 715204"/>
              <a:gd name="connsiteX4" fmla="*/ 566127 w 847106"/>
              <a:gd name="connsiteY4" fmla="*/ 82996 h 715204"/>
              <a:gd name="connsiteX5" fmla="*/ 576751 w 847106"/>
              <a:gd name="connsiteY5" fmla="*/ 2362 h 715204"/>
              <a:gd name="connsiteX6" fmla="*/ 666651 w 847106"/>
              <a:gd name="connsiteY6" fmla="*/ 153187 h 715204"/>
              <a:gd name="connsiteX7" fmla="*/ 674885 w 847106"/>
              <a:gd name="connsiteY7" fmla="*/ 210838 h 715204"/>
              <a:gd name="connsiteX8" fmla="*/ 701052 w 847106"/>
              <a:gd name="connsiteY8" fmla="*/ 227086 h 715204"/>
              <a:gd name="connsiteX9" fmla="*/ 842384 w 847106"/>
              <a:gd name="connsiteY9" fmla="*/ 500341 h 715204"/>
              <a:gd name="connsiteX10" fmla="*/ 367555 w 847106"/>
              <a:gd name="connsiteY10" fmla="*/ 714974 h 715204"/>
              <a:gd name="connsiteX0" fmla="*/ 367231 w 846782"/>
              <a:gd name="connsiteY0" fmla="*/ 714974 h 715745"/>
              <a:gd name="connsiteX1" fmla="*/ 1411 w 846782"/>
              <a:gd name="connsiteY1" fmla="*/ 393548 h 715745"/>
              <a:gd name="connsiteX2" fmla="*/ 464823 w 846782"/>
              <a:gd name="connsiteY2" fmla="*/ 122328 h 715745"/>
              <a:gd name="connsiteX3" fmla="*/ 544790 w 846782"/>
              <a:gd name="connsiteY3" fmla="*/ 146440 h 715745"/>
              <a:gd name="connsiteX4" fmla="*/ 565803 w 846782"/>
              <a:gd name="connsiteY4" fmla="*/ 82996 h 715745"/>
              <a:gd name="connsiteX5" fmla="*/ 576427 w 846782"/>
              <a:gd name="connsiteY5" fmla="*/ 2362 h 715745"/>
              <a:gd name="connsiteX6" fmla="*/ 666327 w 846782"/>
              <a:gd name="connsiteY6" fmla="*/ 153187 h 715745"/>
              <a:gd name="connsiteX7" fmla="*/ 674561 w 846782"/>
              <a:gd name="connsiteY7" fmla="*/ 210838 h 715745"/>
              <a:gd name="connsiteX8" fmla="*/ 700728 w 846782"/>
              <a:gd name="connsiteY8" fmla="*/ 227086 h 715745"/>
              <a:gd name="connsiteX9" fmla="*/ 842060 w 846782"/>
              <a:gd name="connsiteY9" fmla="*/ 500341 h 715745"/>
              <a:gd name="connsiteX10" fmla="*/ 367231 w 846782"/>
              <a:gd name="connsiteY10" fmla="*/ 714974 h 715745"/>
              <a:gd name="connsiteX0" fmla="*/ 365855 w 845406"/>
              <a:gd name="connsiteY0" fmla="*/ 714974 h 715745"/>
              <a:gd name="connsiteX1" fmla="*/ 35 w 845406"/>
              <a:gd name="connsiteY1" fmla="*/ 393548 h 715745"/>
              <a:gd name="connsiteX2" fmla="*/ 463447 w 845406"/>
              <a:gd name="connsiteY2" fmla="*/ 122328 h 715745"/>
              <a:gd name="connsiteX3" fmla="*/ 543414 w 845406"/>
              <a:gd name="connsiteY3" fmla="*/ 146440 h 715745"/>
              <a:gd name="connsiteX4" fmla="*/ 564427 w 845406"/>
              <a:gd name="connsiteY4" fmla="*/ 82996 h 715745"/>
              <a:gd name="connsiteX5" fmla="*/ 575051 w 845406"/>
              <a:gd name="connsiteY5" fmla="*/ 2362 h 715745"/>
              <a:gd name="connsiteX6" fmla="*/ 664951 w 845406"/>
              <a:gd name="connsiteY6" fmla="*/ 153187 h 715745"/>
              <a:gd name="connsiteX7" fmla="*/ 673185 w 845406"/>
              <a:gd name="connsiteY7" fmla="*/ 210838 h 715745"/>
              <a:gd name="connsiteX8" fmla="*/ 699352 w 845406"/>
              <a:gd name="connsiteY8" fmla="*/ 227086 h 715745"/>
              <a:gd name="connsiteX9" fmla="*/ 840684 w 845406"/>
              <a:gd name="connsiteY9" fmla="*/ 500341 h 715745"/>
              <a:gd name="connsiteX10" fmla="*/ 365855 w 845406"/>
              <a:gd name="connsiteY10" fmla="*/ 714974 h 715745"/>
              <a:gd name="connsiteX0" fmla="*/ 359395 w 838946"/>
              <a:gd name="connsiteY0" fmla="*/ 714974 h 719758"/>
              <a:gd name="connsiteX1" fmla="*/ 18 w 838946"/>
              <a:gd name="connsiteY1" fmla="*/ 337820 h 719758"/>
              <a:gd name="connsiteX2" fmla="*/ 456987 w 838946"/>
              <a:gd name="connsiteY2" fmla="*/ 122328 h 719758"/>
              <a:gd name="connsiteX3" fmla="*/ 536954 w 838946"/>
              <a:gd name="connsiteY3" fmla="*/ 146440 h 719758"/>
              <a:gd name="connsiteX4" fmla="*/ 557967 w 838946"/>
              <a:gd name="connsiteY4" fmla="*/ 82996 h 719758"/>
              <a:gd name="connsiteX5" fmla="*/ 568591 w 838946"/>
              <a:gd name="connsiteY5" fmla="*/ 2362 h 719758"/>
              <a:gd name="connsiteX6" fmla="*/ 658491 w 838946"/>
              <a:gd name="connsiteY6" fmla="*/ 153187 h 719758"/>
              <a:gd name="connsiteX7" fmla="*/ 666725 w 838946"/>
              <a:gd name="connsiteY7" fmla="*/ 210838 h 719758"/>
              <a:gd name="connsiteX8" fmla="*/ 692892 w 838946"/>
              <a:gd name="connsiteY8" fmla="*/ 227086 h 719758"/>
              <a:gd name="connsiteX9" fmla="*/ 834224 w 838946"/>
              <a:gd name="connsiteY9" fmla="*/ 500341 h 719758"/>
              <a:gd name="connsiteX10" fmla="*/ 359395 w 838946"/>
              <a:gd name="connsiteY10" fmla="*/ 714974 h 719758"/>
              <a:gd name="connsiteX0" fmla="*/ 354184 w 833735"/>
              <a:gd name="connsiteY0" fmla="*/ 714974 h 717784"/>
              <a:gd name="connsiteX1" fmla="*/ 18 w 833735"/>
              <a:gd name="connsiteY1" fmla="*/ 383688 h 717784"/>
              <a:gd name="connsiteX2" fmla="*/ 451776 w 833735"/>
              <a:gd name="connsiteY2" fmla="*/ 122328 h 717784"/>
              <a:gd name="connsiteX3" fmla="*/ 531743 w 833735"/>
              <a:gd name="connsiteY3" fmla="*/ 146440 h 717784"/>
              <a:gd name="connsiteX4" fmla="*/ 552756 w 833735"/>
              <a:gd name="connsiteY4" fmla="*/ 82996 h 717784"/>
              <a:gd name="connsiteX5" fmla="*/ 563380 w 833735"/>
              <a:gd name="connsiteY5" fmla="*/ 2362 h 717784"/>
              <a:gd name="connsiteX6" fmla="*/ 653280 w 833735"/>
              <a:gd name="connsiteY6" fmla="*/ 153187 h 717784"/>
              <a:gd name="connsiteX7" fmla="*/ 661514 w 833735"/>
              <a:gd name="connsiteY7" fmla="*/ 210838 h 717784"/>
              <a:gd name="connsiteX8" fmla="*/ 687681 w 833735"/>
              <a:gd name="connsiteY8" fmla="*/ 227086 h 717784"/>
              <a:gd name="connsiteX9" fmla="*/ 829013 w 833735"/>
              <a:gd name="connsiteY9" fmla="*/ 500341 h 717784"/>
              <a:gd name="connsiteX10" fmla="*/ 354184 w 833735"/>
              <a:gd name="connsiteY10" fmla="*/ 714974 h 717784"/>
              <a:gd name="connsiteX0" fmla="*/ 376369 w 855920"/>
              <a:gd name="connsiteY0" fmla="*/ 714974 h 717647"/>
              <a:gd name="connsiteX1" fmla="*/ 16 w 855920"/>
              <a:gd name="connsiteY1" fmla="*/ 387195 h 717647"/>
              <a:gd name="connsiteX2" fmla="*/ 473961 w 855920"/>
              <a:gd name="connsiteY2" fmla="*/ 122328 h 717647"/>
              <a:gd name="connsiteX3" fmla="*/ 553928 w 855920"/>
              <a:gd name="connsiteY3" fmla="*/ 146440 h 717647"/>
              <a:gd name="connsiteX4" fmla="*/ 574941 w 855920"/>
              <a:gd name="connsiteY4" fmla="*/ 82996 h 717647"/>
              <a:gd name="connsiteX5" fmla="*/ 585565 w 855920"/>
              <a:gd name="connsiteY5" fmla="*/ 2362 h 717647"/>
              <a:gd name="connsiteX6" fmla="*/ 675465 w 855920"/>
              <a:gd name="connsiteY6" fmla="*/ 153187 h 717647"/>
              <a:gd name="connsiteX7" fmla="*/ 683699 w 855920"/>
              <a:gd name="connsiteY7" fmla="*/ 210838 h 717647"/>
              <a:gd name="connsiteX8" fmla="*/ 709866 w 855920"/>
              <a:gd name="connsiteY8" fmla="*/ 227086 h 717647"/>
              <a:gd name="connsiteX9" fmla="*/ 851198 w 855920"/>
              <a:gd name="connsiteY9" fmla="*/ 500341 h 717647"/>
              <a:gd name="connsiteX10" fmla="*/ 376369 w 855920"/>
              <a:gd name="connsiteY10" fmla="*/ 714974 h 717647"/>
              <a:gd name="connsiteX0" fmla="*/ 376381 w 855932"/>
              <a:gd name="connsiteY0" fmla="*/ 714974 h 720419"/>
              <a:gd name="connsiteX1" fmla="*/ 28 w 855932"/>
              <a:gd name="connsiteY1" fmla="*/ 387195 h 720419"/>
              <a:gd name="connsiteX2" fmla="*/ 473973 w 855932"/>
              <a:gd name="connsiteY2" fmla="*/ 122328 h 720419"/>
              <a:gd name="connsiteX3" fmla="*/ 553940 w 855932"/>
              <a:gd name="connsiteY3" fmla="*/ 146440 h 720419"/>
              <a:gd name="connsiteX4" fmla="*/ 574953 w 855932"/>
              <a:gd name="connsiteY4" fmla="*/ 82996 h 720419"/>
              <a:gd name="connsiteX5" fmla="*/ 585577 w 855932"/>
              <a:gd name="connsiteY5" fmla="*/ 2362 h 720419"/>
              <a:gd name="connsiteX6" fmla="*/ 675477 w 855932"/>
              <a:gd name="connsiteY6" fmla="*/ 153187 h 720419"/>
              <a:gd name="connsiteX7" fmla="*/ 683711 w 855932"/>
              <a:gd name="connsiteY7" fmla="*/ 210838 h 720419"/>
              <a:gd name="connsiteX8" fmla="*/ 709878 w 855932"/>
              <a:gd name="connsiteY8" fmla="*/ 227086 h 720419"/>
              <a:gd name="connsiteX9" fmla="*/ 851210 w 855932"/>
              <a:gd name="connsiteY9" fmla="*/ 500341 h 720419"/>
              <a:gd name="connsiteX10" fmla="*/ 376381 w 855932"/>
              <a:gd name="connsiteY10" fmla="*/ 714974 h 720419"/>
              <a:gd name="connsiteX0" fmla="*/ 499732 w 979283"/>
              <a:gd name="connsiteY0" fmla="*/ 714974 h 727121"/>
              <a:gd name="connsiteX1" fmla="*/ 11 w 979283"/>
              <a:gd name="connsiteY1" fmla="*/ 197665 h 727121"/>
              <a:gd name="connsiteX2" fmla="*/ 597324 w 979283"/>
              <a:gd name="connsiteY2" fmla="*/ 122328 h 727121"/>
              <a:gd name="connsiteX3" fmla="*/ 677291 w 979283"/>
              <a:gd name="connsiteY3" fmla="*/ 146440 h 727121"/>
              <a:gd name="connsiteX4" fmla="*/ 698304 w 979283"/>
              <a:gd name="connsiteY4" fmla="*/ 82996 h 727121"/>
              <a:gd name="connsiteX5" fmla="*/ 708928 w 979283"/>
              <a:gd name="connsiteY5" fmla="*/ 2362 h 727121"/>
              <a:gd name="connsiteX6" fmla="*/ 798828 w 979283"/>
              <a:gd name="connsiteY6" fmla="*/ 153187 h 727121"/>
              <a:gd name="connsiteX7" fmla="*/ 807062 w 979283"/>
              <a:gd name="connsiteY7" fmla="*/ 210838 h 727121"/>
              <a:gd name="connsiteX8" fmla="*/ 833229 w 979283"/>
              <a:gd name="connsiteY8" fmla="*/ 227086 h 727121"/>
              <a:gd name="connsiteX9" fmla="*/ 974561 w 979283"/>
              <a:gd name="connsiteY9" fmla="*/ 500341 h 727121"/>
              <a:gd name="connsiteX10" fmla="*/ 499732 w 979283"/>
              <a:gd name="connsiteY10" fmla="*/ 714974 h 727121"/>
              <a:gd name="connsiteX0" fmla="*/ 511858 w 979682"/>
              <a:gd name="connsiteY0" fmla="*/ 663277 h 680546"/>
              <a:gd name="connsiteX1" fmla="*/ 410 w 979682"/>
              <a:gd name="connsiteY1" fmla="*/ 197665 h 680546"/>
              <a:gd name="connsiteX2" fmla="*/ 597723 w 979682"/>
              <a:gd name="connsiteY2" fmla="*/ 122328 h 680546"/>
              <a:gd name="connsiteX3" fmla="*/ 677690 w 979682"/>
              <a:gd name="connsiteY3" fmla="*/ 146440 h 680546"/>
              <a:gd name="connsiteX4" fmla="*/ 698703 w 979682"/>
              <a:gd name="connsiteY4" fmla="*/ 82996 h 680546"/>
              <a:gd name="connsiteX5" fmla="*/ 709327 w 979682"/>
              <a:gd name="connsiteY5" fmla="*/ 2362 h 680546"/>
              <a:gd name="connsiteX6" fmla="*/ 799227 w 979682"/>
              <a:gd name="connsiteY6" fmla="*/ 153187 h 680546"/>
              <a:gd name="connsiteX7" fmla="*/ 807461 w 979682"/>
              <a:gd name="connsiteY7" fmla="*/ 210838 h 680546"/>
              <a:gd name="connsiteX8" fmla="*/ 833628 w 979682"/>
              <a:gd name="connsiteY8" fmla="*/ 227086 h 680546"/>
              <a:gd name="connsiteX9" fmla="*/ 974960 w 979682"/>
              <a:gd name="connsiteY9" fmla="*/ 500341 h 680546"/>
              <a:gd name="connsiteX10" fmla="*/ 511858 w 979682"/>
              <a:gd name="connsiteY10" fmla="*/ 663277 h 680546"/>
              <a:gd name="connsiteX0" fmla="*/ 512042 w 979866"/>
              <a:gd name="connsiteY0" fmla="*/ 663277 h 699125"/>
              <a:gd name="connsiteX1" fmla="*/ 594 w 979866"/>
              <a:gd name="connsiteY1" fmla="*/ 197665 h 699125"/>
              <a:gd name="connsiteX2" fmla="*/ 597907 w 979866"/>
              <a:gd name="connsiteY2" fmla="*/ 122328 h 699125"/>
              <a:gd name="connsiteX3" fmla="*/ 677874 w 979866"/>
              <a:gd name="connsiteY3" fmla="*/ 146440 h 699125"/>
              <a:gd name="connsiteX4" fmla="*/ 698887 w 979866"/>
              <a:gd name="connsiteY4" fmla="*/ 82996 h 699125"/>
              <a:gd name="connsiteX5" fmla="*/ 709511 w 979866"/>
              <a:gd name="connsiteY5" fmla="*/ 2362 h 699125"/>
              <a:gd name="connsiteX6" fmla="*/ 799411 w 979866"/>
              <a:gd name="connsiteY6" fmla="*/ 153187 h 699125"/>
              <a:gd name="connsiteX7" fmla="*/ 807645 w 979866"/>
              <a:gd name="connsiteY7" fmla="*/ 210838 h 699125"/>
              <a:gd name="connsiteX8" fmla="*/ 833812 w 979866"/>
              <a:gd name="connsiteY8" fmla="*/ 227086 h 699125"/>
              <a:gd name="connsiteX9" fmla="*/ 975144 w 979866"/>
              <a:gd name="connsiteY9" fmla="*/ 500341 h 699125"/>
              <a:gd name="connsiteX10" fmla="*/ 512042 w 979866"/>
              <a:gd name="connsiteY10" fmla="*/ 663277 h 699125"/>
              <a:gd name="connsiteX0" fmla="*/ 526409 w 994233"/>
              <a:gd name="connsiteY0" fmla="*/ 663277 h 699125"/>
              <a:gd name="connsiteX1" fmla="*/ 14961 w 994233"/>
              <a:gd name="connsiteY1" fmla="*/ 197665 h 699125"/>
              <a:gd name="connsiteX2" fmla="*/ 612274 w 994233"/>
              <a:gd name="connsiteY2" fmla="*/ 122328 h 699125"/>
              <a:gd name="connsiteX3" fmla="*/ 692241 w 994233"/>
              <a:gd name="connsiteY3" fmla="*/ 146440 h 699125"/>
              <a:gd name="connsiteX4" fmla="*/ 713254 w 994233"/>
              <a:gd name="connsiteY4" fmla="*/ 82996 h 699125"/>
              <a:gd name="connsiteX5" fmla="*/ 723878 w 994233"/>
              <a:gd name="connsiteY5" fmla="*/ 2362 h 699125"/>
              <a:gd name="connsiteX6" fmla="*/ 813778 w 994233"/>
              <a:gd name="connsiteY6" fmla="*/ 153187 h 699125"/>
              <a:gd name="connsiteX7" fmla="*/ 822012 w 994233"/>
              <a:gd name="connsiteY7" fmla="*/ 210838 h 699125"/>
              <a:gd name="connsiteX8" fmla="*/ 848179 w 994233"/>
              <a:gd name="connsiteY8" fmla="*/ 227086 h 699125"/>
              <a:gd name="connsiteX9" fmla="*/ 989511 w 994233"/>
              <a:gd name="connsiteY9" fmla="*/ 500341 h 699125"/>
              <a:gd name="connsiteX10" fmla="*/ 526409 w 994233"/>
              <a:gd name="connsiteY10" fmla="*/ 663277 h 699125"/>
              <a:gd name="connsiteX0" fmla="*/ 526856 w 994680"/>
              <a:gd name="connsiteY0" fmla="*/ 663277 h 699125"/>
              <a:gd name="connsiteX1" fmla="*/ 15408 w 994680"/>
              <a:gd name="connsiteY1" fmla="*/ 197665 h 699125"/>
              <a:gd name="connsiteX2" fmla="*/ 612721 w 994680"/>
              <a:gd name="connsiteY2" fmla="*/ 122328 h 699125"/>
              <a:gd name="connsiteX3" fmla="*/ 692688 w 994680"/>
              <a:gd name="connsiteY3" fmla="*/ 146440 h 699125"/>
              <a:gd name="connsiteX4" fmla="*/ 713701 w 994680"/>
              <a:gd name="connsiteY4" fmla="*/ 82996 h 699125"/>
              <a:gd name="connsiteX5" fmla="*/ 724325 w 994680"/>
              <a:gd name="connsiteY5" fmla="*/ 2362 h 699125"/>
              <a:gd name="connsiteX6" fmla="*/ 814225 w 994680"/>
              <a:gd name="connsiteY6" fmla="*/ 153187 h 699125"/>
              <a:gd name="connsiteX7" fmla="*/ 822459 w 994680"/>
              <a:gd name="connsiteY7" fmla="*/ 210838 h 699125"/>
              <a:gd name="connsiteX8" fmla="*/ 848626 w 994680"/>
              <a:gd name="connsiteY8" fmla="*/ 227086 h 699125"/>
              <a:gd name="connsiteX9" fmla="*/ 989958 w 994680"/>
              <a:gd name="connsiteY9" fmla="*/ 500341 h 699125"/>
              <a:gd name="connsiteX10" fmla="*/ 526856 w 994680"/>
              <a:gd name="connsiteY10" fmla="*/ 663277 h 699125"/>
              <a:gd name="connsiteX0" fmla="*/ 510395 w 978219"/>
              <a:gd name="connsiteY0" fmla="*/ 663277 h 682119"/>
              <a:gd name="connsiteX1" fmla="*/ 12304 w 978219"/>
              <a:gd name="connsiteY1" fmla="*/ 174671 h 682119"/>
              <a:gd name="connsiteX2" fmla="*/ 596260 w 978219"/>
              <a:gd name="connsiteY2" fmla="*/ 122328 h 682119"/>
              <a:gd name="connsiteX3" fmla="*/ 676227 w 978219"/>
              <a:gd name="connsiteY3" fmla="*/ 146440 h 682119"/>
              <a:gd name="connsiteX4" fmla="*/ 697240 w 978219"/>
              <a:gd name="connsiteY4" fmla="*/ 82996 h 682119"/>
              <a:gd name="connsiteX5" fmla="*/ 707864 w 978219"/>
              <a:gd name="connsiteY5" fmla="*/ 2362 h 682119"/>
              <a:gd name="connsiteX6" fmla="*/ 797764 w 978219"/>
              <a:gd name="connsiteY6" fmla="*/ 153187 h 682119"/>
              <a:gd name="connsiteX7" fmla="*/ 805998 w 978219"/>
              <a:gd name="connsiteY7" fmla="*/ 210838 h 682119"/>
              <a:gd name="connsiteX8" fmla="*/ 832165 w 978219"/>
              <a:gd name="connsiteY8" fmla="*/ 227086 h 682119"/>
              <a:gd name="connsiteX9" fmla="*/ 973497 w 978219"/>
              <a:gd name="connsiteY9" fmla="*/ 500341 h 682119"/>
              <a:gd name="connsiteX10" fmla="*/ 510395 w 978219"/>
              <a:gd name="connsiteY10" fmla="*/ 663277 h 682119"/>
              <a:gd name="connsiteX0" fmla="*/ 524982 w 992806"/>
              <a:gd name="connsiteY0" fmla="*/ 663277 h 682119"/>
              <a:gd name="connsiteX1" fmla="*/ 26891 w 992806"/>
              <a:gd name="connsiteY1" fmla="*/ 174671 h 682119"/>
              <a:gd name="connsiteX2" fmla="*/ 610847 w 992806"/>
              <a:gd name="connsiteY2" fmla="*/ 122328 h 682119"/>
              <a:gd name="connsiteX3" fmla="*/ 690814 w 992806"/>
              <a:gd name="connsiteY3" fmla="*/ 146440 h 682119"/>
              <a:gd name="connsiteX4" fmla="*/ 711827 w 992806"/>
              <a:gd name="connsiteY4" fmla="*/ 82996 h 682119"/>
              <a:gd name="connsiteX5" fmla="*/ 722451 w 992806"/>
              <a:gd name="connsiteY5" fmla="*/ 2362 h 682119"/>
              <a:gd name="connsiteX6" fmla="*/ 812351 w 992806"/>
              <a:gd name="connsiteY6" fmla="*/ 153187 h 682119"/>
              <a:gd name="connsiteX7" fmla="*/ 820585 w 992806"/>
              <a:gd name="connsiteY7" fmla="*/ 210838 h 682119"/>
              <a:gd name="connsiteX8" fmla="*/ 846752 w 992806"/>
              <a:gd name="connsiteY8" fmla="*/ 227086 h 682119"/>
              <a:gd name="connsiteX9" fmla="*/ 988084 w 992806"/>
              <a:gd name="connsiteY9" fmla="*/ 500341 h 682119"/>
              <a:gd name="connsiteX10" fmla="*/ 524982 w 992806"/>
              <a:gd name="connsiteY10" fmla="*/ 663277 h 682119"/>
              <a:gd name="connsiteX0" fmla="*/ 528531 w 996355"/>
              <a:gd name="connsiteY0" fmla="*/ 663277 h 682119"/>
              <a:gd name="connsiteX1" fmla="*/ 30440 w 996355"/>
              <a:gd name="connsiteY1" fmla="*/ 174671 h 682119"/>
              <a:gd name="connsiteX2" fmla="*/ 614396 w 996355"/>
              <a:gd name="connsiteY2" fmla="*/ 122328 h 682119"/>
              <a:gd name="connsiteX3" fmla="*/ 694363 w 996355"/>
              <a:gd name="connsiteY3" fmla="*/ 146440 h 682119"/>
              <a:gd name="connsiteX4" fmla="*/ 715376 w 996355"/>
              <a:gd name="connsiteY4" fmla="*/ 82996 h 682119"/>
              <a:gd name="connsiteX5" fmla="*/ 726000 w 996355"/>
              <a:gd name="connsiteY5" fmla="*/ 2362 h 682119"/>
              <a:gd name="connsiteX6" fmla="*/ 815900 w 996355"/>
              <a:gd name="connsiteY6" fmla="*/ 153187 h 682119"/>
              <a:gd name="connsiteX7" fmla="*/ 824134 w 996355"/>
              <a:gd name="connsiteY7" fmla="*/ 210838 h 682119"/>
              <a:gd name="connsiteX8" fmla="*/ 850301 w 996355"/>
              <a:gd name="connsiteY8" fmla="*/ 227086 h 682119"/>
              <a:gd name="connsiteX9" fmla="*/ 991633 w 996355"/>
              <a:gd name="connsiteY9" fmla="*/ 500341 h 682119"/>
              <a:gd name="connsiteX10" fmla="*/ 528531 w 996355"/>
              <a:gd name="connsiteY10" fmla="*/ 663277 h 682119"/>
              <a:gd name="connsiteX0" fmla="*/ 532025 w 999849"/>
              <a:gd name="connsiteY0" fmla="*/ 663277 h 693595"/>
              <a:gd name="connsiteX1" fmla="*/ 33934 w 999849"/>
              <a:gd name="connsiteY1" fmla="*/ 174671 h 693595"/>
              <a:gd name="connsiteX2" fmla="*/ 617890 w 999849"/>
              <a:gd name="connsiteY2" fmla="*/ 122328 h 693595"/>
              <a:gd name="connsiteX3" fmla="*/ 697857 w 999849"/>
              <a:gd name="connsiteY3" fmla="*/ 146440 h 693595"/>
              <a:gd name="connsiteX4" fmla="*/ 718870 w 999849"/>
              <a:gd name="connsiteY4" fmla="*/ 82996 h 693595"/>
              <a:gd name="connsiteX5" fmla="*/ 729494 w 999849"/>
              <a:gd name="connsiteY5" fmla="*/ 2362 h 693595"/>
              <a:gd name="connsiteX6" fmla="*/ 819394 w 999849"/>
              <a:gd name="connsiteY6" fmla="*/ 153187 h 693595"/>
              <a:gd name="connsiteX7" fmla="*/ 827628 w 999849"/>
              <a:gd name="connsiteY7" fmla="*/ 210838 h 693595"/>
              <a:gd name="connsiteX8" fmla="*/ 853795 w 999849"/>
              <a:gd name="connsiteY8" fmla="*/ 227086 h 693595"/>
              <a:gd name="connsiteX9" fmla="*/ 995127 w 999849"/>
              <a:gd name="connsiteY9" fmla="*/ 500341 h 693595"/>
              <a:gd name="connsiteX10" fmla="*/ 532025 w 999849"/>
              <a:gd name="connsiteY10" fmla="*/ 663277 h 693595"/>
              <a:gd name="connsiteX0" fmla="*/ 528653 w 996477"/>
              <a:gd name="connsiteY0" fmla="*/ 663277 h 682743"/>
              <a:gd name="connsiteX1" fmla="*/ 30562 w 996477"/>
              <a:gd name="connsiteY1" fmla="*/ 174671 h 682743"/>
              <a:gd name="connsiteX2" fmla="*/ 614518 w 996477"/>
              <a:gd name="connsiteY2" fmla="*/ 122328 h 682743"/>
              <a:gd name="connsiteX3" fmla="*/ 694485 w 996477"/>
              <a:gd name="connsiteY3" fmla="*/ 146440 h 682743"/>
              <a:gd name="connsiteX4" fmla="*/ 715498 w 996477"/>
              <a:gd name="connsiteY4" fmla="*/ 82996 h 682743"/>
              <a:gd name="connsiteX5" fmla="*/ 726122 w 996477"/>
              <a:gd name="connsiteY5" fmla="*/ 2362 h 682743"/>
              <a:gd name="connsiteX6" fmla="*/ 816022 w 996477"/>
              <a:gd name="connsiteY6" fmla="*/ 153187 h 682743"/>
              <a:gd name="connsiteX7" fmla="*/ 824256 w 996477"/>
              <a:gd name="connsiteY7" fmla="*/ 210838 h 682743"/>
              <a:gd name="connsiteX8" fmla="*/ 850423 w 996477"/>
              <a:gd name="connsiteY8" fmla="*/ 227086 h 682743"/>
              <a:gd name="connsiteX9" fmla="*/ 991755 w 996477"/>
              <a:gd name="connsiteY9" fmla="*/ 500341 h 682743"/>
              <a:gd name="connsiteX10" fmla="*/ 528653 w 996477"/>
              <a:gd name="connsiteY10" fmla="*/ 663277 h 682743"/>
              <a:gd name="connsiteX0" fmla="*/ 519636 w 966147"/>
              <a:gd name="connsiteY0" fmla="*/ 663448 h 682890"/>
              <a:gd name="connsiteX1" fmla="*/ 232 w 966147"/>
              <a:gd name="connsiteY1" fmla="*/ 174671 h 682890"/>
              <a:gd name="connsiteX2" fmla="*/ 584188 w 966147"/>
              <a:gd name="connsiteY2" fmla="*/ 122328 h 682890"/>
              <a:gd name="connsiteX3" fmla="*/ 664155 w 966147"/>
              <a:gd name="connsiteY3" fmla="*/ 146440 h 682890"/>
              <a:gd name="connsiteX4" fmla="*/ 685168 w 966147"/>
              <a:gd name="connsiteY4" fmla="*/ 82996 h 682890"/>
              <a:gd name="connsiteX5" fmla="*/ 695792 w 966147"/>
              <a:gd name="connsiteY5" fmla="*/ 2362 h 682890"/>
              <a:gd name="connsiteX6" fmla="*/ 785692 w 966147"/>
              <a:gd name="connsiteY6" fmla="*/ 153187 h 682890"/>
              <a:gd name="connsiteX7" fmla="*/ 793926 w 966147"/>
              <a:gd name="connsiteY7" fmla="*/ 210838 h 682890"/>
              <a:gd name="connsiteX8" fmla="*/ 820093 w 966147"/>
              <a:gd name="connsiteY8" fmla="*/ 227086 h 682890"/>
              <a:gd name="connsiteX9" fmla="*/ 961425 w 966147"/>
              <a:gd name="connsiteY9" fmla="*/ 500341 h 682890"/>
              <a:gd name="connsiteX10" fmla="*/ 519636 w 966147"/>
              <a:gd name="connsiteY10" fmla="*/ 663448 h 682890"/>
              <a:gd name="connsiteX0" fmla="*/ 519723 w 966234"/>
              <a:gd name="connsiteY0" fmla="*/ 663448 h 690401"/>
              <a:gd name="connsiteX1" fmla="*/ 319 w 966234"/>
              <a:gd name="connsiteY1" fmla="*/ 174671 h 690401"/>
              <a:gd name="connsiteX2" fmla="*/ 584275 w 966234"/>
              <a:gd name="connsiteY2" fmla="*/ 122328 h 690401"/>
              <a:gd name="connsiteX3" fmla="*/ 664242 w 966234"/>
              <a:gd name="connsiteY3" fmla="*/ 146440 h 690401"/>
              <a:gd name="connsiteX4" fmla="*/ 685255 w 966234"/>
              <a:gd name="connsiteY4" fmla="*/ 82996 h 690401"/>
              <a:gd name="connsiteX5" fmla="*/ 695879 w 966234"/>
              <a:gd name="connsiteY5" fmla="*/ 2362 h 690401"/>
              <a:gd name="connsiteX6" fmla="*/ 785779 w 966234"/>
              <a:gd name="connsiteY6" fmla="*/ 153187 h 690401"/>
              <a:gd name="connsiteX7" fmla="*/ 794013 w 966234"/>
              <a:gd name="connsiteY7" fmla="*/ 210838 h 690401"/>
              <a:gd name="connsiteX8" fmla="*/ 820180 w 966234"/>
              <a:gd name="connsiteY8" fmla="*/ 227086 h 690401"/>
              <a:gd name="connsiteX9" fmla="*/ 961512 w 966234"/>
              <a:gd name="connsiteY9" fmla="*/ 500341 h 690401"/>
              <a:gd name="connsiteX10" fmla="*/ 519723 w 966234"/>
              <a:gd name="connsiteY10" fmla="*/ 663448 h 690401"/>
              <a:gd name="connsiteX0" fmla="*/ 532078 w 978589"/>
              <a:gd name="connsiteY0" fmla="*/ 663448 h 690401"/>
              <a:gd name="connsiteX1" fmla="*/ 12674 w 978589"/>
              <a:gd name="connsiteY1" fmla="*/ 174671 h 690401"/>
              <a:gd name="connsiteX2" fmla="*/ 596630 w 978589"/>
              <a:gd name="connsiteY2" fmla="*/ 122328 h 690401"/>
              <a:gd name="connsiteX3" fmla="*/ 676597 w 978589"/>
              <a:gd name="connsiteY3" fmla="*/ 146440 h 690401"/>
              <a:gd name="connsiteX4" fmla="*/ 697610 w 978589"/>
              <a:gd name="connsiteY4" fmla="*/ 82996 h 690401"/>
              <a:gd name="connsiteX5" fmla="*/ 708234 w 978589"/>
              <a:gd name="connsiteY5" fmla="*/ 2362 h 690401"/>
              <a:gd name="connsiteX6" fmla="*/ 798134 w 978589"/>
              <a:gd name="connsiteY6" fmla="*/ 153187 h 690401"/>
              <a:gd name="connsiteX7" fmla="*/ 806368 w 978589"/>
              <a:gd name="connsiteY7" fmla="*/ 210838 h 690401"/>
              <a:gd name="connsiteX8" fmla="*/ 832535 w 978589"/>
              <a:gd name="connsiteY8" fmla="*/ 227086 h 690401"/>
              <a:gd name="connsiteX9" fmla="*/ 973867 w 978589"/>
              <a:gd name="connsiteY9" fmla="*/ 500341 h 690401"/>
              <a:gd name="connsiteX10" fmla="*/ 532078 w 978589"/>
              <a:gd name="connsiteY10" fmla="*/ 663448 h 690401"/>
              <a:gd name="connsiteX0" fmla="*/ 541219 w 987730"/>
              <a:gd name="connsiteY0" fmla="*/ 663448 h 690401"/>
              <a:gd name="connsiteX1" fmla="*/ 21815 w 987730"/>
              <a:gd name="connsiteY1" fmla="*/ 174671 h 690401"/>
              <a:gd name="connsiteX2" fmla="*/ 605771 w 987730"/>
              <a:gd name="connsiteY2" fmla="*/ 122328 h 690401"/>
              <a:gd name="connsiteX3" fmla="*/ 685738 w 987730"/>
              <a:gd name="connsiteY3" fmla="*/ 146440 h 690401"/>
              <a:gd name="connsiteX4" fmla="*/ 706751 w 987730"/>
              <a:gd name="connsiteY4" fmla="*/ 82996 h 690401"/>
              <a:gd name="connsiteX5" fmla="*/ 717375 w 987730"/>
              <a:gd name="connsiteY5" fmla="*/ 2362 h 690401"/>
              <a:gd name="connsiteX6" fmla="*/ 807275 w 987730"/>
              <a:gd name="connsiteY6" fmla="*/ 153187 h 690401"/>
              <a:gd name="connsiteX7" fmla="*/ 815509 w 987730"/>
              <a:gd name="connsiteY7" fmla="*/ 210838 h 690401"/>
              <a:gd name="connsiteX8" fmla="*/ 841676 w 987730"/>
              <a:gd name="connsiteY8" fmla="*/ 227086 h 690401"/>
              <a:gd name="connsiteX9" fmla="*/ 983008 w 987730"/>
              <a:gd name="connsiteY9" fmla="*/ 500341 h 690401"/>
              <a:gd name="connsiteX10" fmla="*/ 541219 w 987730"/>
              <a:gd name="connsiteY10" fmla="*/ 663448 h 690401"/>
              <a:gd name="connsiteX0" fmla="*/ 542822 w 989333"/>
              <a:gd name="connsiteY0" fmla="*/ 663448 h 690401"/>
              <a:gd name="connsiteX1" fmla="*/ 23418 w 989333"/>
              <a:gd name="connsiteY1" fmla="*/ 174671 h 690401"/>
              <a:gd name="connsiteX2" fmla="*/ 607374 w 989333"/>
              <a:gd name="connsiteY2" fmla="*/ 122328 h 690401"/>
              <a:gd name="connsiteX3" fmla="*/ 687341 w 989333"/>
              <a:gd name="connsiteY3" fmla="*/ 146440 h 690401"/>
              <a:gd name="connsiteX4" fmla="*/ 708354 w 989333"/>
              <a:gd name="connsiteY4" fmla="*/ 82996 h 690401"/>
              <a:gd name="connsiteX5" fmla="*/ 718978 w 989333"/>
              <a:gd name="connsiteY5" fmla="*/ 2362 h 690401"/>
              <a:gd name="connsiteX6" fmla="*/ 808878 w 989333"/>
              <a:gd name="connsiteY6" fmla="*/ 153187 h 690401"/>
              <a:gd name="connsiteX7" fmla="*/ 817112 w 989333"/>
              <a:gd name="connsiteY7" fmla="*/ 210838 h 690401"/>
              <a:gd name="connsiteX8" fmla="*/ 843279 w 989333"/>
              <a:gd name="connsiteY8" fmla="*/ 227086 h 690401"/>
              <a:gd name="connsiteX9" fmla="*/ 984611 w 989333"/>
              <a:gd name="connsiteY9" fmla="*/ 500341 h 690401"/>
              <a:gd name="connsiteX10" fmla="*/ 542822 w 989333"/>
              <a:gd name="connsiteY10" fmla="*/ 663448 h 69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9333" h="690401">
                <a:moveTo>
                  <a:pt x="542822" y="663448"/>
                </a:moveTo>
                <a:cubicBezTo>
                  <a:pt x="275831" y="589681"/>
                  <a:pt x="-97458" y="391404"/>
                  <a:pt x="23418" y="174671"/>
                </a:cubicBezTo>
                <a:cubicBezTo>
                  <a:pt x="144294" y="-42062"/>
                  <a:pt x="363494" y="65156"/>
                  <a:pt x="607374" y="122328"/>
                </a:cubicBezTo>
                <a:lnTo>
                  <a:pt x="687341" y="146440"/>
                </a:lnTo>
                <a:lnTo>
                  <a:pt x="708354" y="82996"/>
                </a:lnTo>
                <a:cubicBezTo>
                  <a:pt x="704156" y="2246"/>
                  <a:pt x="685094" y="-5404"/>
                  <a:pt x="718978" y="2362"/>
                </a:cubicBezTo>
                <a:cubicBezTo>
                  <a:pt x="774618" y="65092"/>
                  <a:pt x="793918" y="94647"/>
                  <a:pt x="808878" y="153187"/>
                </a:cubicBezTo>
                <a:lnTo>
                  <a:pt x="817112" y="210838"/>
                </a:lnTo>
                <a:lnTo>
                  <a:pt x="843279" y="227086"/>
                </a:lnTo>
                <a:cubicBezTo>
                  <a:pt x="949177" y="303951"/>
                  <a:pt x="1006822" y="405592"/>
                  <a:pt x="984611" y="500341"/>
                </a:cubicBezTo>
                <a:cubicBezTo>
                  <a:pt x="949072" y="651939"/>
                  <a:pt x="809813" y="737215"/>
                  <a:pt x="542822" y="663448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2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029" y="4298940"/>
            <a:ext cx="1523178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300" b="1" dirty="0"/>
              <a:t>These clocks could be showing times 25 minutes apart.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21" y="5005388"/>
            <a:ext cx="836608" cy="1087465"/>
          </a:xfrm>
          <a:prstGeom prst="rect">
            <a:avLst/>
          </a:prstGeom>
        </p:spPr>
      </p:pic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49779"/>
              </p:ext>
            </p:extLst>
          </p:nvPr>
        </p:nvGraphicFramePr>
        <p:xfrm>
          <a:off x="1380267" y="3425140"/>
          <a:ext cx="216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26898"/>
              </p:ext>
            </p:extLst>
          </p:nvPr>
        </p:nvGraphicFramePr>
        <p:xfrm>
          <a:off x="1380267" y="4032871"/>
          <a:ext cx="216007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7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931" flipH="1">
            <a:off x="2479590" y="4050050"/>
            <a:ext cx="971085" cy="5659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27" y="4005786"/>
            <a:ext cx="1099041" cy="640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0" y="4545579"/>
            <a:ext cx="1042220" cy="1040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23" y="4465493"/>
            <a:ext cx="1026832" cy="1139249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130" grpId="0" animBg="1"/>
      <p:bldP spid="138" grpId="0" animBg="1"/>
      <p:bldP spid="149" grpId="0" animBg="1"/>
      <p:bldP spid="151" grpId="0" animBg="1"/>
      <p:bldP spid="154" grpId="0" animBg="1"/>
      <p:bldP spid="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7">
            <a:extLst>
              <a:ext uri="{FF2B5EF4-FFF2-40B4-BE49-F238E27FC236}">
                <a16:creationId xmlns:a16="http://schemas.microsoft.com/office/drawing/2014/main" id="{9B941ACA-8F76-4CCB-A8A8-3648EBE8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312" y="506880"/>
            <a:ext cx="1398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8 Friday</a:t>
            </a:r>
          </a:p>
        </p:txBody>
      </p:sp>
      <p:sp>
        <p:nvSpPr>
          <p:cNvPr id="14343" name="Rectangle 22">
            <a:extLst>
              <a:ext uri="{FF2B5EF4-FFF2-40B4-BE49-F238E27FC236}">
                <a16:creationId xmlns:a16="http://schemas.microsoft.com/office/drawing/2014/main" id="{A8C906A4-5906-4AD0-B717-5E0AB6EC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25428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44" name="Picture 23">
            <a:extLst>
              <a:ext uri="{FF2B5EF4-FFF2-40B4-BE49-F238E27FC236}">
                <a16:creationId xmlns:a16="http://schemas.microsoft.com/office/drawing/2014/main" id="{825A8EB1-D788-4214-AE40-60D6C1BA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5839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A7B699B-836A-44AC-8700-C4CDA20EFAD9}"/>
              </a:ext>
            </a:extLst>
          </p:cNvPr>
          <p:cNvSpPr/>
          <p:nvPr/>
        </p:nvSpPr>
        <p:spPr>
          <a:xfrm>
            <a:off x="771525" y="526439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4621300" y="768246"/>
            <a:ext cx="3763881" cy="122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Fractions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0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8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99" y="2371585"/>
            <a:ext cx="3587663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   of a set of beads are blue and 50% are red. The rest are yellow. What fraction of the beads are yellow?</a:t>
            </a:r>
          </a:p>
        </p:txBody>
      </p:sp>
      <p:sp>
        <p:nvSpPr>
          <p:cNvPr id="109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434" y="5595575"/>
            <a:ext cx="23207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Is Jamil correct? </a:t>
            </a:r>
            <a:br>
              <a:rPr lang="en-GB" sz="1300" b="1" dirty="0"/>
            </a:br>
            <a:r>
              <a:rPr lang="en-GB" sz="1300" b="1" dirty="0"/>
              <a:t>Explain your reasoning.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2818056"/>
            <a:ext cx="3774768" cy="1965567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753478" y="767790"/>
            <a:ext cx="3773517" cy="1970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112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3349806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3175230"/>
            <a:ext cx="3603907" cy="592983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4550" y="1132054"/>
            <a:ext cx="3596548" cy="1523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58022"/>
            <a:ext cx="359654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Which symbol completes this number sentence?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4752" y="4871889"/>
            <a:ext cx="3763881" cy="1220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1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02" y="3282663"/>
            <a:ext cx="3390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130 400 + 18 000  =   148 400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4112032"/>
            <a:ext cx="3603907" cy="58434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0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290092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383931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5439821"/>
            <a:ext cx="3611072" cy="564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428" y="4225110"/>
            <a:ext cx="249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153 900  -  60 000  = </a:t>
            </a:r>
          </a:p>
        </p:txBody>
      </p:sp>
      <p:sp>
        <p:nvSpPr>
          <p:cNvPr id="124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061" y="5546490"/>
            <a:ext cx="2361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43   </a:t>
            </a:r>
            <a:r>
              <a:rPr lang="en-GB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b="1" dirty="0">
                <a:solidFill>
                  <a:schemeClr val="tx1"/>
                </a:solidFill>
              </a:rPr>
              <a:t>   29</a:t>
            </a:r>
            <a:r>
              <a:rPr lang="en-GB" b="1" dirty="0">
                <a:solidFill>
                  <a:sysClr val="windowText" lastClr="000000"/>
                </a:solidFill>
              </a:rPr>
              <a:t>    </a:t>
            </a:r>
            <a:r>
              <a:rPr lang="en-GB" altLang="en-US" b="1" dirty="0">
                <a:solidFill>
                  <a:schemeClr val="tx1"/>
                </a:solidFill>
              </a:rPr>
              <a:t>=    1247</a:t>
            </a:r>
          </a:p>
        </p:txBody>
      </p:sp>
      <p:sp>
        <p:nvSpPr>
          <p:cNvPr id="12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495893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02" y="3119516"/>
            <a:ext cx="987116" cy="575311"/>
          </a:xfrm>
          <a:prstGeom prst="rect">
            <a:avLst/>
          </a:prstGeom>
        </p:spPr>
      </p:pic>
      <p:sp>
        <p:nvSpPr>
          <p:cNvPr id="12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1047129"/>
            <a:ext cx="3586306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Add these fractions:</a:t>
            </a:r>
          </a:p>
        </p:txBody>
      </p:sp>
      <p:sp>
        <p:nvSpPr>
          <p:cNvPr id="13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1" y="5149854"/>
            <a:ext cx="3762634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Use a written method to solve this calculation: 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126">
            <a:off x="3267504" y="5306334"/>
            <a:ext cx="518821" cy="883883"/>
          </a:xfrm>
          <a:prstGeom prst="rect">
            <a:avLst/>
          </a:prstGeom>
        </p:spPr>
      </p:pic>
      <p:sp>
        <p:nvSpPr>
          <p:cNvPr id="154" name="Freeform 153">
            <a:extLst>
              <a:ext uri="{FF2B5EF4-FFF2-40B4-BE49-F238E27FC236}">
                <a16:creationId xmlns:a16="http://schemas.microsoft.com/office/drawing/2014/main" id="{C8C5D910-6B68-4F19-8C95-4025B630546B}"/>
              </a:ext>
            </a:extLst>
          </p:cNvPr>
          <p:cNvSpPr/>
          <p:nvPr/>
        </p:nvSpPr>
        <p:spPr>
          <a:xfrm rot="5567802">
            <a:off x="5604121" y="3780017"/>
            <a:ext cx="1229471" cy="2532761"/>
          </a:xfrm>
          <a:custGeom>
            <a:avLst/>
            <a:gdLst>
              <a:gd name="connsiteX0" fmla="*/ 381958 w 892613"/>
              <a:gd name="connsiteY0" fmla="*/ 709799 h 728749"/>
              <a:gd name="connsiteX1" fmla="*/ 4722 w 892613"/>
              <a:gd name="connsiteY1" fmla="*/ 331787 h 728749"/>
              <a:gd name="connsiteX2" fmla="*/ 510654 w 892613"/>
              <a:gd name="connsiteY2" fmla="*/ 160812 h 728749"/>
              <a:gd name="connsiteX3" fmla="*/ 590621 w 892613"/>
              <a:gd name="connsiteY3" fmla="*/ 184924 h 728749"/>
              <a:gd name="connsiteX4" fmla="*/ 594394 w 892613"/>
              <a:gd name="connsiteY4" fmla="*/ 174153 h 728749"/>
              <a:gd name="connsiteX5" fmla="*/ 598813 w 892613"/>
              <a:gd name="connsiteY5" fmla="*/ 0 h 728749"/>
              <a:gd name="connsiteX6" fmla="*/ 712158 w 892613"/>
              <a:gd name="connsiteY6" fmla="*/ 191671 h 728749"/>
              <a:gd name="connsiteX7" fmla="*/ 720392 w 892613"/>
              <a:gd name="connsiteY7" fmla="*/ 249322 h 728749"/>
              <a:gd name="connsiteX8" fmla="*/ 746559 w 892613"/>
              <a:gd name="connsiteY8" fmla="*/ 265570 h 728749"/>
              <a:gd name="connsiteX9" fmla="*/ 887891 w 892613"/>
              <a:gd name="connsiteY9" fmla="*/ 538825 h 728749"/>
              <a:gd name="connsiteX10" fmla="*/ 381958 w 892613"/>
              <a:gd name="connsiteY10" fmla="*/ 709799 h 728749"/>
              <a:gd name="connsiteX0" fmla="*/ 381958 w 892613"/>
              <a:gd name="connsiteY0" fmla="*/ 668953 h 687903"/>
              <a:gd name="connsiteX1" fmla="*/ 4722 w 892613"/>
              <a:gd name="connsiteY1" fmla="*/ 290941 h 687903"/>
              <a:gd name="connsiteX2" fmla="*/ 510654 w 892613"/>
              <a:gd name="connsiteY2" fmla="*/ 119966 h 687903"/>
              <a:gd name="connsiteX3" fmla="*/ 590621 w 892613"/>
              <a:gd name="connsiteY3" fmla="*/ 144078 h 687903"/>
              <a:gd name="connsiteX4" fmla="*/ 594394 w 892613"/>
              <a:gd name="connsiteY4" fmla="*/ 133307 h 687903"/>
              <a:gd name="connsiteX5" fmla="*/ 622258 w 892613"/>
              <a:gd name="connsiteY5" fmla="*/ 0 h 687903"/>
              <a:gd name="connsiteX6" fmla="*/ 712158 w 892613"/>
              <a:gd name="connsiteY6" fmla="*/ 150825 h 687903"/>
              <a:gd name="connsiteX7" fmla="*/ 720392 w 892613"/>
              <a:gd name="connsiteY7" fmla="*/ 208476 h 687903"/>
              <a:gd name="connsiteX8" fmla="*/ 746559 w 892613"/>
              <a:gd name="connsiteY8" fmla="*/ 224724 h 687903"/>
              <a:gd name="connsiteX9" fmla="*/ 887891 w 892613"/>
              <a:gd name="connsiteY9" fmla="*/ 497979 h 687903"/>
              <a:gd name="connsiteX10" fmla="*/ 381958 w 892613"/>
              <a:gd name="connsiteY10" fmla="*/ 668953 h 687903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71436 h 690386"/>
              <a:gd name="connsiteX1" fmla="*/ 4722 w 892613"/>
              <a:gd name="connsiteY1" fmla="*/ 293424 h 690386"/>
              <a:gd name="connsiteX2" fmla="*/ 510654 w 892613"/>
              <a:gd name="connsiteY2" fmla="*/ 122449 h 690386"/>
              <a:gd name="connsiteX3" fmla="*/ 590621 w 892613"/>
              <a:gd name="connsiteY3" fmla="*/ 146561 h 690386"/>
              <a:gd name="connsiteX4" fmla="*/ 594394 w 892613"/>
              <a:gd name="connsiteY4" fmla="*/ 135790 h 690386"/>
              <a:gd name="connsiteX5" fmla="*/ 622258 w 892613"/>
              <a:gd name="connsiteY5" fmla="*/ 2483 h 690386"/>
              <a:gd name="connsiteX6" fmla="*/ 712158 w 892613"/>
              <a:gd name="connsiteY6" fmla="*/ 153308 h 690386"/>
              <a:gd name="connsiteX7" fmla="*/ 720392 w 892613"/>
              <a:gd name="connsiteY7" fmla="*/ 210959 h 690386"/>
              <a:gd name="connsiteX8" fmla="*/ 746559 w 892613"/>
              <a:gd name="connsiteY8" fmla="*/ 227207 h 690386"/>
              <a:gd name="connsiteX9" fmla="*/ 887891 w 892613"/>
              <a:gd name="connsiteY9" fmla="*/ 500462 h 690386"/>
              <a:gd name="connsiteX10" fmla="*/ 381958 w 892613"/>
              <a:gd name="connsiteY10" fmla="*/ 671436 h 690386"/>
              <a:gd name="connsiteX0" fmla="*/ 381958 w 892613"/>
              <a:gd name="connsiteY0" fmla="*/ 669493 h 688443"/>
              <a:gd name="connsiteX1" fmla="*/ 4722 w 892613"/>
              <a:gd name="connsiteY1" fmla="*/ 291481 h 688443"/>
              <a:gd name="connsiteX2" fmla="*/ 510654 w 892613"/>
              <a:gd name="connsiteY2" fmla="*/ 120506 h 688443"/>
              <a:gd name="connsiteX3" fmla="*/ 590621 w 892613"/>
              <a:gd name="connsiteY3" fmla="*/ 144618 h 688443"/>
              <a:gd name="connsiteX4" fmla="*/ 594394 w 892613"/>
              <a:gd name="connsiteY4" fmla="*/ 133847 h 688443"/>
              <a:gd name="connsiteX5" fmla="*/ 622258 w 892613"/>
              <a:gd name="connsiteY5" fmla="*/ 540 h 688443"/>
              <a:gd name="connsiteX6" fmla="*/ 712158 w 892613"/>
              <a:gd name="connsiteY6" fmla="*/ 151365 h 688443"/>
              <a:gd name="connsiteX7" fmla="*/ 720392 w 892613"/>
              <a:gd name="connsiteY7" fmla="*/ 209016 h 688443"/>
              <a:gd name="connsiteX8" fmla="*/ 746559 w 892613"/>
              <a:gd name="connsiteY8" fmla="*/ 225264 h 688443"/>
              <a:gd name="connsiteX9" fmla="*/ 887891 w 892613"/>
              <a:gd name="connsiteY9" fmla="*/ 498519 h 688443"/>
              <a:gd name="connsiteX10" fmla="*/ 381958 w 892613"/>
              <a:gd name="connsiteY10" fmla="*/ 669493 h 688443"/>
              <a:gd name="connsiteX0" fmla="*/ 381958 w 892613"/>
              <a:gd name="connsiteY0" fmla="*/ 669386 h 688336"/>
              <a:gd name="connsiteX1" fmla="*/ 4722 w 892613"/>
              <a:gd name="connsiteY1" fmla="*/ 291374 h 688336"/>
              <a:gd name="connsiteX2" fmla="*/ 510654 w 892613"/>
              <a:gd name="connsiteY2" fmla="*/ 120399 h 688336"/>
              <a:gd name="connsiteX3" fmla="*/ 590621 w 892613"/>
              <a:gd name="connsiteY3" fmla="*/ 144511 h 688336"/>
              <a:gd name="connsiteX4" fmla="*/ 594394 w 892613"/>
              <a:gd name="connsiteY4" fmla="*/ 133740 h 688336"/>
              <a:gd name="connsiteX5" fmla="*/ 622258 w 892613"/>
              <a:gd name="connsiteY5" fmla="*/ 433 h 688336"/>
              <a:gd name="connsiteX6" fmla="*/ 712158 w 892613"/>
              <a:gd name="connsiteY6" fmla="*/ 151258 h 688336"/>
              <a:gd name="connsiteX7" fmla="*/ 720392 w 892613"/>
              <a:gd name="connsiteY7" fmla="*/ 208909 h 688336"/>
              <a:gd name="connsiteX8" fmla="*/ 746559 w 892613"/>
              <a:gd name="connsiteY8" fmla="*/ 225157 h 688336"/>
              <a:gd name="connsiteX9" fmla="*/ 887891 w 892613"/>
              <a:gd name="connsiteY9" fmla="*/ 498412 h 688336"/>
              <a:gd name="connsiteX10" fmla="*/ 381958 w 892613"/>
              <a:gd name="connsiteY10" fmla="*/ 669386 h 688336"/>
              <a:gd name="connsiteX0" fmla="*/ 381958 w 892613"/>
              <a:gd name="connsiteY0" fmla="*/ 669553 h 688503"/>
              <a:gd name="connsiteX1" fmla="*/ 4722 w 892613"/>
              <a:gd name="connsiteY1" fmla="*/ 291541 h 688503"/>
              <a:gd name="connsiteX2" fmla="*/ 510654 w 892613"/>
              <a:gd name="connsiteY2" fmla="*/ 120566 h 688503"/>
              <a:gd name="connsiteX3" fmla="*/ 590621 w 892613"/>
              <a:gd name="connsiteY3" fmla="*/ 144678 h 688503"/>
              <a:gd name="connsiteX4" fmla="*/ 618178 w 892613"/>
              <a:gd name="connsiteY4" fmla="*/ 104447 h 688503"/>
              <a:gd name="connsiteX5" fmla="*/ 622258 w 892613"/>
              <a:gd name="connsiteY5" fmla="*/ 600 h 688503"/>
              <a:gd name="connsiteX6" fmla="*/ 712158 w 892613"/>
              <a:gd name="connsiteY6" fmla="*/ 151425 h 688503"/>
              <a:gd name="connsiteX7" fmla="*/ 720392 w 892613"/>
              <a:gd name="connsiteY7" fmla="*/ 209076 h 688503"/>
              <a:gd name="connsiteX8" fmla="*/ 746559 w 892613"/>
              <a:gd name="connsiteY8" fmla="*/ 225324 h 688503"/>
              <a:gd name="connsiteX9" fmla="*/ 887891 w 892613"/>
              <a:gd name="connsiteY9" fmla="*/ 498579 h 688503"/>
              <a:gd name="connsiteX10" fmla="*/ 381958 w 892613"/>
              <a:gd name="connsiteY10" fmla="*/ 669553 h 688503"/>
              <a:gd name="connsiteX0" fmla="*/ 381958 w 892613"/>
              <a:gd name="connsiteY0" fmla="*/ 669978 h 688928"/>
              <a:gd name="connsiteX1" fmla="*/ 4722 w 892613"/>
              <a:gd name="connsiteY1" fmla="*/ 291966 h 688928"/>
              <a:gd name="connsiteX2" fmla="*/ 510654 w 892613"/>
              <a:gd name="connsiteY2" fmla="*/ 120991 h 688928"/>
              <a:gd name="connsiteX3" fmla="*/ 590621 w 892613"/>
              <a:gd name="connsiteY3" fmla="*/ 145103 h 688928"/>
              <a:gd name="connsiteX4" fmla="*/ 618178 w 892613"/>
              <a:gd name="connsiteY4" fmla="*/ 104872 h 688928"/>
              <a:gd name="connsiteX5" fmla="*/ 622258 w 892613"/>
              <a:gd name="connsiteY5" fmla="*/ 1025 h 688928"/>
              <a:gd name="connsiteX6" fmla="*/ 712158 w 892613"/>
              <a:gd name="connsiteY6" fmla="*/ 151850 h 688928"/>
              <a:gd name="connsiteX7" fmla="*/ 720392 w 892613"/>
              <a:gd name="connsiteY7" fmla="*/ 209501 h 688928"/>
              <a:gd name="connsiteX8" fmla="*/ 746559 w 892613"/>
              <a:gd name="connsiteY8" fmla="*/ 225749 h 688928"/>
              <a:gd name="connsiteX9" fmla="*/ 887891 w 892613"/>
              <a:gd name="connsiteY9" fmla="*/ 499004 h 688928"/>
              <a:gd name="connsiteX10" fmla="*/ 381958 w 892613"/>
              <a:gd name="connsiteY10" fmla="*/ 669978 h 688928"/>
              <a:gd name="connsiteX0" fmla="*/ 381958 w 892613"/>
              <a:gd name="connsiteY0" fmla="*/ 670543 h 689493"/>
              <a:gd name="connsiteX1" fmla="*/ 4722 w 892613"/>
              <a:gd name="connsiteY1" fmla="*/ 292531 h 689493"/>
              <a:gd name="connsiteX2" fmla="*/ 510654 w 892613"/>
              <a:gd name="connsiteY2" fmla="*/ 121556 h 689493"/>
              <a:gd name="connsiteX3" fmla="*/ 590621 w 892613"/>
              <a:gd name="connsiteY3" fmla="*/ 145668 h 689493"/>
              <a:gd name="connsiteX4" fmla="*/ 628699 w 892613"/>
              <a:gd name="connsiteY4" fmla="*/ 88320 h 689493"/>
              <a:gd name="connsiteX5" fmla="*/ 622258 w 892613"/>
              <a:gd name="connsiteY5" fmla="*/ 1590 h 689493"/>
              <a:gd name="connsiteX6" fmla="*/ 712158 w 892613"/>
              <a:gd name="connsiteY6" fmla="*/ 152415 h 689493"/>
              <a:gd name="connsiteX7" fmla="*/ 720392 w 892613"/>
              <a:gd name="connsiteY7" fmla="*/ 210066 h 689493"/>
              <a:gd name="connsiteX8" fmla="*/ 746559 w 892613"/>
              <a:gd name="connsiteY8" fmla="*/ 226314 h 689493"/>
              <a:gd name="connsiteX9" fmla="*/ 887891 w 892613"/>
              <a:gd name="connsiteY9" fmla="*/ 499569 h 689493"/>
              <a:gd name="connsiteX10" fmla="*/ 381958 w 892613"/>
              <a:gd name="connsiteY10" fmla="*/ 670543 h 689493"/>
              <a:gd name="connsiteX0" fmla="*/ 381958 w 892613"/>
              <a:gd name="connsiteY0" fmla="*/ 670844 h 689794"/>
              <a:gd name="connsiteX1" fmla="*/ 4722 w 892613"/>
              <a:gd name="connsiteY1" fmla="*/ 292832 h 689794"/>
              <a:gd name="connsiteX2" fmla="*/ 510654 w 892613"/>
              <a:gd name="connsiteY2" fmla="*/ 121857 h 689794"/>
              <a:gd name="connsiteX3" fmla="*/ 590621 w 892613"/>
              <a:gd name="connsiteY3" fmla="*/ 145969 h 689794"/>
              <a:gd name="connsiteX4" fmla="*/ 628699 w 892613"/>
              <a:gd name="connsiteY4" fmla="*/ 88621 h 689794"/>
              <a:gd name="connsiteX5" fmla="*/ 622258 w 892613"/>
              <a:gd name="connsiteY5" fmla="*/ 1891 h 689794"/>
              <a:gd name="connsiteX6" fmla="*/ 712158 w 892613"/>
              <a:gd name="connsiteY6" fmla="*/ 152716 h 689794"/>
              <a:gd name="connsiteX7" fmla="*/ 720392 w 892613"/>
              <a:gd name="connsiteY7" fmla="*/ 210367 h 689794"/>
              <a:gd name="connsiteX8" fmla="*/ 746559 w 892613"/>
              <a:gd name="connsiteY8" fmla="*/ 226615 h 689794"/>
              <a:gd name="connsiteX9" fmla="*/ 887891 w 892613"/>
              <a:gd name="connsiteY9" fmla="*/ 499870 h 689794"/>
              <a:gd name="connsiteX10" fmla="*/ 381958 w 892613"/>
              <a:gd name="connsiteY10" fmla="*/ 670844 h 689794"/>
              <a:gd name="connsiteX0" fmla="*/ 381958 w 892613"/>
              <a:gd name="connsiteY0" fmla="*/ 671315 h 690265"/>
              <a:gd name="connsiteX1" fmla="*/ 4722 w 892613"/>
              <a:gd name="connsiteY1" fmla="*/ 293303 h 690265"/>
              <a:gd name="connsiteX2" fmla="*/ 510654 w 892613"/>
              <a:gd name="connsiteY2" fmla="*/ 122328 h 690265"/>
              <a:gd name="connsiteX3" fmla="*/ 590621 w 892613"/>
              <a:gd name="connsiteY3" fmla="*/ 146440 h 690265"/>
              <a:gd name="connsiteX4" fmla="*/ 611634 w 892613"/>
              <a:gd name="connsiteY4" fmla="*/ 82996 h 690265"/>
              <a:gd name="connsiteX5" fmla="*/ 622258 w 892613"/>
              <a:gd name="connsiteY5" fmla="*/ 2362 h 690265"/>
              <a:gd name="connsiteX6" fmla="*/ 712158 w 892613"/>
              <a:gd name="connsiteY6" fmla="*/ 153187 h 690265"/>
              <a:gd name="connsiteX7" fmla="*/ 720392 w 892613"/>
              <a:gd name="connsiteY7" fmla="*/ 210838 h 690265"/>
              <a:gd name="connsiteX8" fmla="*/ 746559 w 892613"/>
              <a:gd name="connsiteY8" fmla="*/ 227086 h 690265"/>
              <a:gd name="connsiteX9" fmla="*/ 887891 w 892613"/>
              <a:gd name="connsiteY9" fmla="*/ 500341 h 690265"/>
              <a:gd name="connsiteX10" fmla="*/ 381958 w 892613"/>
              <a:gd name="connsiteY10" fmla="*/ 671315 h 690265"/>
              <a:gd name="connsiteX0" fmla="*/ 321993 w 893391"/>
              <a:gd name="connsiteY0" fmla="*/ 699509 h 715351"/>
              <a:gd name="connsiteX1" fmla="*/ 5500 w 893391"/>
              <a:gd name="connsiteY1" fmla="*/ 293303 h 715351"/>
              <a:gd name="connsiteX2" fmla="*/ 511432 w 893391"/>
              <a:gd name="connsiteY2" fmla="*/ 122328 h 715351"/>
              <a:gd name="connsiteX3" fmla="*/ 591399 w 893391"/>
              <a:gd name="connsiteY3" fmla="*/ 146440 h 715351"/>
              <a:gd name="connsiteX4" fmla="*/ 612412 w 893391"/>
              <a:gd name="connsiteY4" fmla="*/ 82996 h 715351"/>
              <a:gd name="connsiteX5" fmla="*/ 623036 w 893391"/>
              <a:gd name="connsiteY5" fmla="*/ 2362 h 715351"/>
              <a:gd name="connsiteX6" fmla="*/ 712936 w 893391"/>
              <a:gd name="connsiteY6" fmla="*/ 153187 h 715351"/>
              <a:gd name="connsiteX7" fmla="*/ 721170 w 893391"/>
              <a:gd name="connsiteY7" fmla="*/ 210838 h 715351"/>
              <a:gd name="connsiteX8" fmla="*/ 747337 w 893391"/>
              <a:gd name="connsiteY8" fmla="*/ 227086 h 715351"/>
              <a:gd name="connsiteX9" fmla="*/ 888669 w 893391"/>
              <a:gd name="connsiteY9" fmla="*/ 500341 h 715351"/>
              <a:gd name="connsiteX10" fmla="*/ 321993 w 893391"/>
              <a:gd name="connsiteY10" fmla="*/ 699509 h 715351"/>
              <a:gd name="connsiteX0" fmla="*/ 271922 w 843320"/>
              <a:gd name="connsiteY0" fmla="*/ 699509 h 702909"/>
              <a:gd name="connsiteX1" fmla="*/ 4023 w 843320"/>
              <a:gd name="connsiteY1" fmla="*/ 381018 h 702909"/>
              <a:gd name="connsiteX2" fmla="*/ 461361 w 843320"/>
              <a:gd name="connsiteY2" fmla="*/ 122328 h 702909"/>
              <a:gd name="connsiteX3" fmla="*/ 541328 w 843320"/>
              <a:gd name="connsiteY3" fmla="*/ 146440 h 702909"/>
              <a:gd name="connsiteX4" fmla="*/ 562341 w 843320"/>
              <a:gd name="connsiteY4" fmla="*/ 82996 h 702909"/>
              <a:gd name="connsiteX5" fmla="*/ 572965 w 843320"/>
              <a:gd name="connsiteY5" fmla="*/ 2362 h 702909"/>
              <a:gd name="connsiteX6" fmla="*/ 662865 w 843320"/>
              <a:gd name="connsiteY6" fmla="*/ 153187 h 702909"/>
              <a:gd name="connsiteX7" fmla="*/ 671099 w 843320"/>
              <a:gd name="connsiteY7" fmla="*/ 210838 h 702909"/>
              <a:gd name="connsiteX8" fmla="*/ 697266 w 843320"/>
              <a:gd name="connsiteY8" fmla="*/ 227086 h 702909"/>
              <a:gd name="connsiteX9" fmla="*/ 838598 w 843320"/>
              <a:gd name="connsiteY9" fmla="*/ 500341 h 702909"/>
              <a:gd name="connsiteX10" fmla="*/ 271922 w 843320"/>
              <a:gd name="connsiteY10" fmla="*/ 699509 h 702909"/>
              <a:gd name="connsiteX0" fmla="*/ 268179 w 839577"/>
              <a:gd name="connsiteY0" fmla="*/ 699509 h 702909"/>
              <a:gd name="connsiteX1" fmla="*/ 280 w 839577"/>
              <a:gd name="connsiteY1" fmla="*/ 381018 h 702909"/>
              <a:gd name="connsiteX2" fmla="*/ 457618 w 839577"/>
              <a:gd name="connsiteY2" fmla="*/ 122328 h 702909"/>
              <a:gd name="connsiteX3" fmla="*/ 537585 w 839577"/>
              <a:gd name="connsiteY3" fmla="*/ 146440 h 702909"/>
              <a:gd name="connsiteX4" fmla="*/ 558598 w 839577"/>
              <a:gd name="connsiteY4" fmla="*/ 82996 h 702909"/>
              <a:gd name="connsiteX5" fmla="*/ 569222 w 839577"/>
              <a:gd name="connsiteY5" fmla="*/ 2362 h 702909"/>
              <a:gd name="connsiteX6" fmla="*/ 659122 w 839577"/>
              <a:gd name="connsiteY6" fmla="*/ 153187 h 702909"/>
              <a:gd name="connsiteX7" fmla="*/ 667356 w 839577"/>
              <a:gd name="connsiteY7" fmla="*/ 210838 h 702909"/>
              <a:gd name="connsiteX8" fmla="*/ 693523 w 839577"/>
              <a:gd name="connsiteY8" fmla="*/ 227086 h 702909"/>
              <a:gd name="connsiteX9" fmla="*/ 834855 w 839577"/>
              <a:gd name="connsiteY9" fmla="*/ 500341 h 702909"/>
              <a:gd name="connsiteX10" fmla="*/ 268179 w 839577"/>
              <a:gd name="connsiteY10" fmla="*/ 699509 h 702909"/>
              <a:gd name="connsiteX0" fmla="*/ 286374 w 857772"/>
              <a:gd name="connsiteY0" fmla="*/ 699509 h 703337"/>
              <a:gd name="connsiteX1" fmla="*/ 252 w 857772"/>
              <a:gd name="connsiteY1" fmla="*/ 371620 h 703337"/>
              <a:gd name="connsiteX2" fmla="*/ 475813 w 857772"/>
              <a:gd name="connsiteY2" fmla="*/ 122328 h 703337"/>
              <a:gd name="connsiteX3" fmla="*/ 555780 w 857772"/>
              <a:gd name="connsiteY3" fmla="*/ 146440 h 703337"/>
              <a:gd name="connsiteX4" fmla="*/ 576793 w 857772"/>
              <a:gd name="connsiteY4" fmla="*/ 82996 h 703337"/>
              <a:gd name="connsiteX5" fmla="*/ 587417 w 857772"/>
              <a:gd name="connsiteY5" fmla="*/ 2362 h 703337"/>
              <a:gd name="connsiteX6" fmla="*/ 677317 w 857772"/>
              <a:gd name="connsiteY6" fmla="*/ 153187 h 703337"/>
              <a:gd name="connsiteX7" fmla="*/ 685551 w 857772"/>
              <a:gd name="connsiteY7" fmla="*/ 210838 h 703337"/>
              <a:gd name="connsiteX8" fmla="*/ 711718 w 857772"/>
              <a:gd name="connsiteY8" fmla="*/ 227086 h 703337"/>
              <a:gd name="connsiteX9" fmla="*/ 853050 w 857772"/>
              <a:gd name="connsiteY9" fmla="*/ 500341 h 703337"/>
              <a:gd name="connsiteX10" fmla="*/ 286374 w 857772"/>
              <a:gd name="connsiteY10" fmla="*/ 699509 h 703337"/>
              <a:gd name="connsiteX0" fmla="*/ 336481 w 859284"/>
              <a:gd name="connsiteY0" fmla="*/ 705775 h 709371"/>
              <a:gd name="connsiteX1" fmla="*/ 1764 w 859284"/>
              <a:gd name="connsiteY1" fmla="*/ 371620 h 709371"/>
              <a:gd name="connsiteX2" fmla="*/ 477325 w 859284"/>
              <a:gd name="connsiteY2" fmla="*/ 122328 h 709371"/>
              <a:gd name="connsiteX3" fmla="*/ 557292 w 859284"/>
              <a:gd name="connsiteY3" fmla="*/ 146440 h 709371"/>
              <a:gd name="connsiteX4" fmla="*/ 578305 w 859284"/>
              <a:gd name="connsiteY4" fmla="*/ 82996 h 709371"/>
              <a:gd name="connsiteX5" fmla="*/ 588929 w 859284"/>
              <a:gd name="connsiteY5" fmla="*/ 2362 h 709371"/>
              <a:gd name="connsiteX6" fmla="*/ 678829 w 859284"/>
              <a:gd name="connsiteY6" fmla="*/ 153187 h 709371"/>
              <a:gd name="connsiteX7" fmla="*/ 687063 w 859284"/>
              <a:gd name="connsiteY7" fmla="*/ 210838 h 709371"/>
              <a:gd name="connsiteX8" fmla="*/ 713230 w 859284"/>
              <a:gd name="connsiteY8" fmla="*/ 227086 h 709371"/>
              <a:gd name="connsiteX9" fmla="*/ 854562 w 859284"/>
              <a:gd name="connsiteY9" fmla="*/ 500341 h 709371"/>
              <a:gd name="connsiteX10" fmla="*/ 336481 w 859284"/>
              <a:gd name="connsiteY10" fmla="*/ 705775 h 709371"/>
              <a:gd name="connsiteX0" fmla="*/ 338908 w 861711"/>
              <a:gd name="connsiteY0" fmla="*/ 705775 h 715095"/>
              <a:gd name="connsiteX1" fmla="*/ 4191 w 861711"/>
              <a:gd name="connsiteY1" fmla="*/ 371620 h 715095"/>
              <a:gd name="connsiteX2" fmla="*/ 479752 w 861711"/>
              <a:gd name="connsiteY2" fmla="*/ 122328 h 715095"/>
              <a:gd name="connsiteX3" fmla="*/ 559719 w 861711"/>
              <a:gd name="connsiteY3" fmla="*/ 146440 h 715095"/>
              <a:gd name="connsiteX4" fmla="*/ 580732 w 861711"/>
              <a:gd name="connsiteY4" fmla="*/ 82996 h 715095"/>
              <a:gd name="connsiteX5" fmla="*/ 591356 w 861711"/>
              <a:gd name="connsiteY5" fmla="*/ 2362 h 715095"/>
              <a:gd name="connsiteX6" fmla="*/ 681256 w 861711"/>
              <a:gd name="connsiteY6" fmla="*/ 153187 h 715095"/>
              <a:gd name="connsiteX7" fmla="*/ 689490 w 861711"/>
              <a:gd name="connsiteY7" fmla="*/ 210838 h 715095"/>
              <a:gd name="connsiteX8" fmla="*/ 715657 w 861711"/>
              <a:gd name="connsiteY8" fmla="*/ 227086 h 715095"/>
              <a:gd name="connsiteX9" fmla="*/ 856989 w 861711"/>
              <a:gd name="connsiteY9" fmla="*/ 500341 h 715095"/>
              <a:gd name="connsiteX10" fmla="*/ 338908 w 861711"/>
              <a:gd name="connsiteY10" fmla="*/ 705775 h 715095"/>
              <a:gd name="connsiteX0" fmla="*/ 340633 w 863436"/>
              <a:gd name="connsiteY0" fmla="*/ 705775 h 715095"/>
              <a:gd name="connsiteX1" fmla="*/ 5916 w 863436"/>
              <a:gd name="connsiteY1" fmla="*/ 371620 h 715095"/>
              <a:gd name="connsiteX2" fmla="*/ 481477 w 863436"/>
              <a:gd name="connsiteY2" fmla="*/ 122328 h 715095"/>
              <a:gd name="connsiteX3" fmla="*/ 561444 w 863436"/>
              <a:gd name="connsiteY3" fmla="*/ 146440 h 715095"/>
              <a:gd name="connsiteX4" fmla="*/ 582457 w 863436"/>
              <a:gd name="connsiteY4" fmla="*/ 82996 h 715095"/>
              <a:gd name="connsiteX5" fmla="*/ 593081 w 863436"/>
              <a:gd name="connsiteY5" fmla="*/ 2362 h 715095"/>
              <a:gd name="connsiteX6" fmla="*/ 682981 w 863436"/>
              <a:gd name="connsiteY6" fmla="*/ 153187 h 715095"/>
              <a:gd name="connsiteX7" fmla="*/ 691215 w 863436"/>
              <a:gd name="connsiteY7" fmla="*/ 210838 h 715095"/>
              <a:gd name="connsiteX8" fmla="*/ 717382 w 863436"/>
              <a:gd name="connsiteY8" fmla="*/ 227086 h 715095"/>
              <a:gd name="connsiteX9" fmla="*/ 858714 w 863436"/>
              <a:gd name="connsiteY9" fmla="*/ 500341 h 715095"/>
              <a:gd name="connsiteX10" fmla="*/ 340633 w 863436"/>
              <a:gd name="connsiteY10" fmla="*/ 705775 h 715095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4412 w 847215"/>
              <a:gd name="connsiteY0" fmla="*/ 705775 h 708441"/>
              <a:gd name="connsiteX1" fmla="*/ 1844 w 847215"/>
              <a:gd name="connsiteY1" fmla="*/ 393548 h 708441"/>
              <a:gd name="connsiteX2" fmla="*/ 465256 w 847215"/>
              <a:gd name="connsiteY2" fmla="*/ 122328 h 708441"/>
              <a:gd name="connsiteX3" fmla="*/ 545223 w 847215"/>
              <a:gd name="connsiteY3" fmla="*/ 146440 h 708441"/>
              <a:gd name="connsiteX4" fmla="*/ 566236 w 847215"/>
              <a:gd name="connsiteY4" fmla="*/ 82996 h 708441"/>
              <a:gd name="connsiteX5" fmla="*/ 576860 w 847215"/>
              <a:gd name="connsiteY5" fmla="*/ 2362 h 708441"/>
              <a:gd name="connsiteX6" fmla="*/ 666760 w 847215"/>
              <a:gd name="connsiteY6" fmla="*/ 153187 h 708441"/>
              <a:gd name="connsiteX7" fmla="*/ 674994 w 847215"/>
              <a:gd name="connsiteY7" fmla="*/ 210838 h 708441"/>
              <a:gd name="connsiteX8" fmla="*/ 701161 w 847215"/>
              <a:gd name="connsiteY8" fmla="*/ 227086 h 708441"/>
              <a:gd name="connsiteX9" fmla="*/ 842493 w 847215"/>
              <a:gd name="connsiteY9" fmla="*/ 500341 h 708441"/>
              <a:gd name="connsiteX10" fmla="*/ 324412 w 847215"/>
              <a:gd name="connsiteY10" fmla="*/ 705775 h 708441"/>
              <a:gd name="connsiteX0" fmla="*/ 323043 w 845846"/>
              <a:gd name="connsiteY0" fmla="*/ 705775 h 708441"/>
              <a:gd name="connsiteX1" fmla="*/ 475 w 845846"/>
              <a:gd name="connsiteY1" fmla="*/ 393548 h 708441"/>
              <a:gd name="connsiteX2" fmla="*/ 463887 w 845846"/>
              <a:gd name="connsiteY2" fmla="*/ 122328 h 708441"/>
              <a:gd name="connsiteX3" fmla="*/ 543854 w 845846"/>
              <a:gd name="connsiteY3" fmla="*/ 146440 h 708441"/>
              <a:gd name="connsiteX4" fmla="*/ 564867 w 845846"/>
              <a:gd name="connsiteY4" fmla="*/ 82996 h 708441"/>
              <a:gd name="connsiteX5" fmla="*/ 575491 w 845846"/>
              <a:gd name="connsiteY5" fmla="*/ 2362 h 708441"/>
              <a:gd name="connsiteX6" fmla="*/ 665391 w 845846"/>
              <a:gd name="connsiteY6" fmla="*/ 153187 h 708441"/>
              <a:gd name="connsiteX7" fmla="*/ 673625 w 845846"/>
              <a:gd name="connsiteY7" fmla="*/ 210838 h 708441"/>
              <a:gd name="connsiteX8" fmla="*/ 699792 w 845846"/>
              <a:gd name="connsiteY8" fmla="*/ 227086 h 708441"/>
              <a:gd name="connsiteX9" fmla="*/ 841124 w 845846"/>
              <a:gd name="connsiteY9" fmla="*/ 500341 h 708441"/>
              <a:gd name="connsiteX10" fmla="*/ 323043 w 845846"/>
              <a:gd name="connsiteY10" fmla="*/ 705775 h 708441"/>
              <a:gd name="connsiteX0" fmla="*/ 391352 w 914155"/>
              <a:gd name="connsiteY0" fmla="*/ 705775 h 710366"/>
              <a:gd name="connsiteX1" fmla="*/ 370 w 914155"/>
              <a:gd name="connsiteY1" fmla="*/ 349894 h 710366"/>
              <a:gd name="connsiteX2" fmla="*/ 532196 w 914155"/>
              <a:gd name="connsiteY2" fmla="*/ 122328 h 710366"/>
              <a:gd name="connsiteX3" fmla="*/ 612163 w 914155"/>
              <a:gd name="connsiteY3" fmla="*/ 146440 h 710366"/>
              <a:gd name="connsiteX4" fmla="*/ 633176 w 914155"/>
              <a:gd name="connsiteY4" fmla="*/ 82996 h 710366"/>
              <a:gd name="connsiteX5" fmla="*/ 643800 w 914155"/>
              <a:gd name="connsiteY5" fmla="*/ 2362 h 710366"/>
              <a:gd name="connsiteX6" fmla="*/ 733700 w 914155"/>
              <a:gd name="connsiteY6" fmla="*/ 153187 h 710366"/>
              <a:gd name="connsiteX7" fmla="*/ 741934 w 914155"/>
              <a:gd name="connsiteY7" fmla="*/ 210838 h 710366"/>
              <a:gd name="connsiteX8" fmla="*/ 768101 w 914155"/>
              <a:gd name="connsiteY8" fmla="*/ 227086 h 710366"/>
              <a:gd name="connsiteX9" fmla="*/ 909433 w 914155"/>
              <a:gd name="connsiteY9" fmla="*/ 500341 h 710366"/>
              <a:gd name="connsiteX10" fmla="*/ 391352 w 914155"/>
              <a:gd name="connsiteY10" fmla="*/ 705775 h 710366"/>
              <a:gd name="connsiteX0" fmla="*/ 391510 w 914313"/>
              <a:gd name="connsiteY0" fmla="*/ 705775 h 707366"/>
              <a:gd name="connsiteX1" fmla="*/ 528 w 914313"/>
              <a:gd name="connsiteY1" fmla="*/ 349894 h 707366"/>
              <a:gd name="connsiteX2" fmla="*/ 532354 w 914313"/>
              <a:gd name="connsiteY2" fmla="*/ 122328 h 707366"/>
              <a:gd name="connsiteX3" fmla="*/ 612321 w 914313"/>
              <a:gd name="connsiteY3" fmla="*/ 146440 h 707366"/>
              <a:gd name="connsiteX4" fmla="*/ 633334 w 914313"/>
              <a:gd name="connsiteY4" fmla="*/ 82996 h 707366"/>
              <a:gd name="connsiteX5" fmla="*/ 643958 w 914313"/>
              <a:gd name="connsiteY5" fmla="*/ 2362 h 707366"/>
              <a:gd name="connsiteX6" fmla="*/ 733858 w 914313"/>
              <a:gd name="connsiteY6" fmla="*/ 153187 h 707366"/>
              <a:gd name="connsiteX7" fmla="*/ 742092 w 914313"/>
              <a:gd name="connsiteY7" fmla="*/ 210838 h 707366"/>
              <a:gd name="connsiteX8" fmla="*/ 768259 w 914313"/>
              <a:gd name="connsiteY8" fmla="*/ 227086 h 707366"/>
              <a:gd name="connsiteX9" fmla="*/ 909591 w 914313"/>
              <a:gd name="connsiteY9" fmla="*/ 500341 h 707366"/>
              <a:gd name="connsiteX10" fmla="*/ 391510 w 914313"/>
              <a:gd name="connsiteY10" fmla="*/ 705775 h 707366"/>
              <a:gd name="connsiteX0" fmla="*/ 363528 w 917116"/>
              <a:gd name="connsiteY0" fmla="*/ 731365 h 732583"/>
              <a:gd name="connsiteX1" fmla="*/ 3331 w 917116"/>
              <a:gd name="connsiteY1" fmla="*/ 349894 h 732583"/>
              <a:gd name="connsiteX2" fmla="*/ 535157 w 917116"/>
              <a:gd name="connsiteY2" fmla="*/ 122328 h 732583"/>
              <a:gd name="connsiteX3" fmla="*/ 615124 w 917116"/>
              <a:gd name="connsiteY3" fmla="*/ 146440 h 732583"/>
              <a:gd name="connsiteX4" fmla="*/ 636137 w 917116"/>
              <a:gd name="connsiteY4" fmla="*/ 82996 h 732583"/>
              <a:gd name="connsiteX5" fmla="*/ 646761 w 917116"/>
              <a:gd name="connsiteY5" fmla="*/ 2362 h 732583"/>
              <a:gd name="connsiteX6" fmla="*/ 736661 w 917116"/>
              <a:gd name="connsiteY6" fmla="*/ 153187 h 732583"/>
              <a:gd name="connsiteX7" fmla="*/ 744895 w 917116"/>
              <a:gd name="connsiteY7" fmla="*/ 210838 h 732583"/>
              <a:gd name="connsiteX8" fmla="*/ 771062 w 917116"/>
              <a:gd name="connsiteY8" fmla="*/ 227086 h 732583"/>
              <a:gd name="connsiteX9" fmla="*/ 912394 w 917116"/>
              <a:gd name="connsiteY9" fmla="*/ 500341 h 732583"/>
              <a:gd name="connsiteX10" fmla="*/ 363528 w 917116"/>
              <a:gd name="connsiteY10" fmla="*/ 731365 h 732583"/>
              <a:gd name="connsiteX0" fmla="*/ 368753 w 922341"/>
              <a:gd name="connsiteY0" fmla="*/ 731365 h 734374"/>
              <a:gd name="connsiteX1" fmla="*/ 8556 w 922341"/>
              <a:gd name="connsiteY1" fmla="*/ 349894 h 734374"/>
              <a:gd name="connsiteX2" fmla="*/ 540382 w 922341"/>
              <a:gd name="connsiteY2" fmla="*/ 122328 h 734374"/>
              <a:gd name="connsiteX3" fmla="*/ 620349 w 922341"/>
              <a:gd name="connsiteY3" fmla="*/ 146440 h 734374"/>
              <a:gd name="connsiteX4" fmla="*/ 641362 w 922341"/>
              <a:gd name="connsiteY4" fmla="*/ 82996 h 734374"/>
              <a:gd name="connsiteX5" fmla="*/ 651986 w 922341"/>
              <a:gd name="connsiteY5" fmla="*/ 2362 h 734374"/>
              <a:gd name="connsiteX6" fmla="*/ 741886 w 922341"/>
              <a:gd name="connsiteY6" fmla="*/ 153187 h 734374"/>
              <a:gd name="connsiteX7" fmla="*/ 750120 w 922341"/>
              <a:gd name="connsiteY7" fmla="*/ 210838 h 734374"/>
              <a:gd name="connsiteX8" fmla="*/ 776287 w 922341"/>
              <a:gd name="connsiteY8" fmla="*/ 227086 h 734374"/>
              <a:gd name="connsiteX9" fmla="*/ 917619 w 922341"/>
              <a:gd name="connsiteY9" fmla="*/ 500341 h 734374"/>
              <a:gd name="connsiteX10" fmla="*/ 368753 w 922341"/>
              <a:gd name="connsiteY10" fmla="*/ 731365 h 734374"/>
              <a:gd name="connsiteX0" fmla="*/ 360398 w 913986"/>
              <a:gd name="connsiteY0" fmla="*/ 731365 h 734374"/>
              <a:gd name="connsiteX1" fmla="*/ 201 w 913986"/>
              <a:gd name="connsiteY1" fmla="*/ 349894 h 734374"/>
              <a:gd name="connsiteX2" fmla="*/ 532027 w 913986"/>
              <a:gd name="connsiteY2" fmla="*/ 122328 h 734374"/>
              <a:gd name="connsiteX3" fmla="*/ 611994 w 913986"/>
              <a:gd name="connsiteY3" fmla="*/ 146440 h 734374"/>
              <a:gd name="connsiteX4" fmla="*/ 633007 w 913986"/>
              <a:gd name="connsiteY4" fmla="*/ 82996 h 734374"/>
              <a:gd name="connsiteX5" fmla="*/ 643631 w 913986"/>
              <a:gd name="connsiteY5" fmla="*/ 2362 h 734374"/>
              <a:gd name="connsiteX6" fmla="*/ 733531 w 913986"/>
              <a:gd name="connsiteY6" fmla="*/ 153187 h 734374"/>
              <a:gd name="connsiteX7" fmla="*/ 741765 w 913986"/>
              <a:gd name="connsiteY7" fmla="*/ 210838 h 734374"/>
              <a:gd name="connsiteX8" fmla="*/ 767932 w 913986"/>
              <a:gd name="connsiteY8" fmla="*/ 227086 h 734374"/>
              <a:gd name="connsiteX9" fmla="*/ 909264 w 913986"/>
              <a:gd name="connsiteY9" fmla="*/ 500341 h 734374"/>
              <a:gd name="connsiteX10" fmla="*/ 360398 w 913986"/>
              <a:gd name="connsiteY10" fmla="*/ 731365 h 734374"/>
              <a:gd name="connsiteX0" fmla="*/ 362956 w 923384"/>
              <a:gd name="connsiteY0" fmla="*/ 704269 h 708083"/>
              <a:gd name="connsiteX1" fmla="*/ 9599 w 923384"/>
              <a:gd name="connsiteY1" fmla="*/ 349894 h 708083"/>
              <a:gd name="connsiteX2" fmla="*/ 541425 w 923384"/>
              <a:gd name="connsiteY2" fmla="*/ 122328 h 708083"/>
              <a:gd name="connsiteX3" fmla="*/ 621392 w 923384"/>
              <a:gd name="connsiteY3" fmla="*/ 146440 h 708083"/>
              <a:gd name="connsiteX4" fmla="*/ 642405 w 923384"/>
              <a:gd name="connsiteY4" fmla="*/ 82996 h 708083"/>
              <a:gd name="connsiteX5" fmla="*/ 653029 w 923384"/>
              <a:gd name="connsiteY5" fmla="*/ 2362 h 708083"/>
              <a:gd name="connsiteX6" fmla="*/ 742929 w 923384"/>
              <a:gd name="connsiteY6" fmla="*/ 153187 h 708083"/>
              <a:gd name="connsiteX7" fmla="*/ 751163 w 923384"/>
              <a:gd name="connsiteY7" fmla="*/ 210838 h 708083"/>
              <a:gd name="connsiteX8" fmla="*/ 777330 w 923384"/>
              <a:gd name="connsiteY8" fmla="*/ 227086 h 708083"/>
              <a:gd name="connsiteX9" fmla="*/ 918662 w 923384"/>
              <a:gd name="connsiteY9" fmla="*/ 500341 h 708083"/>
              <a:gd name="connsiteX10" fmla="*/ 362956 w 923384"/>
              <a:gd name="connsiteY10" fmla="*/ 704269 h 708083"/>
              <a:gd name="connsiteX0" fmla="*/ 353360 w 913788"/>
              <a:gd name="connsiteY0" fmla="*/ 704269 h 708083"/>
              <a:gd name="connsiteX1" fmla="*/ 3 w 913788"/>
              <a:gd name="connsiteY1" fmla="*/ 349894 h 708083"/>
              <a:gd name="connsiteX2" fmla="*/ 531829 w 913788"/>
              <a:gd name="connsiteY2" fmla="*/ 122328 h 708083"/>
              <a:gd name="connsiteX3" fmla="*/ 611796 w 913788"/>
              <a:gd name="connsiteY3" fmla="*/ 146440 h 708083"/>
              <a:gd name="connsiteX4" fmla="*/ 632809 w 913788"/>
              <a:gd name="connsiteY4" fmla="*/ 82996 h 708083"/>
              <a:gd name="connsiteX5" fmla="*/ 643433 w 913788"/>
              <a:gd name="connsiteY5" fmla="*/ 2362 h 708083"/>
              <a:gd name="connsiteX6" fmla="*/ 733333 w 913788"/>
              <a:gd name="connsiteY6" fmla="*/ 153187 h 708083"/>
              <a:gd name="connsiteX7" fmla="*/ 741567 w 913788"/>
              <a:gd name="connsiteY7" fmla="*/ 210838 h 708083"/>
              <a:gd name="connsiteX8" fmla="*/ 767734 w 913788"/>
              <a:gd name="connsiteY8" fmla="*/ 227086 h 708083"/>
              <a:gd name="connsiteX9" fmla="*/ 909066 w 913788"/>
              <a:gd name="connsiteY9" fmla="*/ 500341 h 708083"/>
              <a:gd name="connsiteX10" fmla="*/ 353360 w 913788"/>
              <a:gd name="connsiteY10" fmla="*/ 704269 h 708083"/>
              <a:gd name="connsiteX0" fmla="*/ 354754 w 915182"/>
              <a:gd name="connsiteY0" fmla="*/ 704269 h 708083"/>
              <a:gd name="connsiteX1" fmla="*/ 1397 w 915182"/>
              <a:gd name="connsiteY1" fmla="*/ 349894 h 708083"/>
              <a:gd name="connsiteX2" fmla="*/ 533223 w 915182"/>
              <a:gd name="connsiteY2" fmla="*/ 122328 h 708083"/>
              <a:gd name="connsiteX3" fmla="*/ 613190 w 915182"/>
              <a:gd name="connsiteY3" fmla="*/ 146440 h 708083"/>
              <a:gd name="connsiteX4" fmla="*/ 634203 w 915182"/>
              <a:gd name="connsiteY4" fmla="*/ 82996 h 708083"/>
              <a:gd name="connsiteX5" fmla="*/ 644827 w 915182"/>
              <a:gd name="connsiteY5" fmla="*/ 2362 h 708083"/>
              <a:gd name="connsiteX6" fmla="*/ 734727 w 915182"/>
              <a:gd name="connsiteY6" fmla="*/ 153187 h 708083"/>
              <a:gd name="connsiteX7" fmla="*/ 742961 w 915182"/>
              <a:gd name="connsiteY7" fmla="*/ 210838 h 708083"/>
              <a:gd name="connsiteX8" fmla="*/ 769128 w 915182"/>
              <a:gd name="connsiteY8" fmla="*/ 227086 h 708083"/>
              <a:gd name="connsiteX9" fmla="*/ 910460 w 915182"/>
              <a:gd name="connsiteY9" fmla="*/ 500341 h 708083"/>
              <a:gd name="connsiteX10" fmla="*/ 354754 w 915182"/>
              <a:gd name="connsiteY10" fmla="*/ 704269 h 708083"/>
              <a:gd name="connsiteX0" fmla="*/ 380605 w 920508"/>
              <a:gd name="connsiteY0" fmla="*/ 707280 h 710985"/>
              <a:gd name="connsiteX1" fmla="*/ 6723 w 920508"/>
              <a:gd name="connsiteY1" fmla="*/ 349894 h 710985"/>
              <a:gd name="connsiteX2" fmla="*/ 538549 w 920508"/>
              <a:gd name="connsiteY2" fmla="*/ 122328 h 710985"/>
              <a:gd name="connsiteX3" fmla="*/ 618516 w 920508"/>
              <a:gd name="connsiteY3" fmla="*/ 146440 h 710985"/>
              <a:gd name="connsiteX4" fmla="*/ 639529 w 920508"/>
              <a:gd name="connsiteY4" fmla="*/ 82996 h 710985"/>
              <a:gd name="connsiteX5" fmla="*/ 650153 w 920508"/>
              <a:gd name="connsiteY5" fmla="*/ 2362 h 710985"/>
              <a:gd name="connsiteX6" fmla="*/ 740053 w 920508"/>
              <a:gd name="connsiteY6" fmla="*/ 153187 h 710985"/>
              <a:gd name="connsiteX7" fmla="*/ 748287 w 920508"/>
              <a:gd name="connsiteY7" fmla="*/ 210838 h 710985"/>
              <a:gd name="connsiteX8" fmla="*/ 774454 w 920508"/>
              <a:gd name="connsiteY8" fmla="*/ 227086 h 710985"/>
              <a:gd name="connsiteX9" fmla="*/ 915786 w 920508"/>
              <a:gd name="connsiteY9" fmla="*/ 500341 h 710985"/>
              <a:gd name="connsiteX10" fmla="*/ 380605 w 920508"/>
              <a:gd name="connsiteY10" fmla="*/ 707280 h 710985"/>
              <a:gd name="connsiteX0" fmla="*/ 377349 w 917252"/>
              <a:gd name="connsiteY0" fmla="*/ 707280 h 710985"/>
              <a:gd name="connsiteX1" fmla="*/ 3467 w 917252"/>
              <a:gd name="connsiteY1" fmla="*/ 349894 h 710985"/>
              <a:gd name="connsiteX2" fmla="*/ 535293 w 917252"/>
              <a:gd name="connsiteY2" fmla="*/ 122328 h 710985"/>
              <a:gd name="connsiteX3" fmla="*/ 615260 w 917252"/>
              <a:gd name="connsiteY3" fmla="*/ 146440 h 710985"/>
              <a:gd name="connsiteX4" fmla="*/ 636273 w 917252"/>
              <a:gd name="connsiteY4" fmla="*/ 82996 h 710985"/>
              <a:gd name="connsiteX5" fmla="*/ 646897 w 917252"/>
              <a:gd name="connsiteY5" fmla="*/ 2362 h 710985"/>
              <a:gd name="connsiteX6" fmla="*/ 736797 w 917252"/>
              <a:gd name="connsiteY6" fmla="*/ 153187 h 710985"/>
              <a:gd name="connsiteX7" fmla="*/ 745031 w 917252"/>
              <a:gd name="connsiteY7" fmla="*/ 210838 h 710985"/>
              <a:gd name="connsiteX8" fmla="*/ 771198 w 917252"/>
              <a:gd name="connsiteY8" fmla="*/ 227086 h 710985"/>
              <a:gd name="connsiteX9" fmla="*/ 912530 w 917252"/>
              <a:gd name="connsiteY9" fmla="*/ 500341 h 710985"/>
              <a:gd name="connsiteX10" fmla="*/ 377349 w 917252"/>
              <a:gd name="connsiteY10" fmla="*/ 707280 h 710985"/>
              <a:gd name="connsiteX0" fmla="*/ 377349 w 917252"/>
              <a:gd name="connsiteY0" fmla="*/ 705763 h 709468"/>
              <a:gd name="connsiteX1" fmla="*/ 3467 w 917252"/>
              <a:gd name="connsiteY1" fmla="*/ 348377 h 709468"/>
              <a:gd name="connsiteX2" fmla="*/ 535293 w 917252"/>
              <a:gd name="connsiteY2" fmla="*/ 120811 h 709468"/>
              <a:gd name="connsiteX3" fmla="*/ 615260 w 917252"/>
              <a:gd name="connsiteY3" fmla="*/ 144923 h 709468"/>
              <a:gd name="connsiteX4" fmla="*/ 632130 w 917252"/>
              <a:gd name="connsiteY4" fmla="*/ 120111 h 709468"/>
              <a:gd name="connsiteX5" fmla="*/ 646897 w 917252"/>
              <a:gd name="connsiteY5" fmla="*/ 845 h 709468"/>
              <a:gd name="connsiteX6" fmla="*/ 736797 w 917252"/>
              <a:gd name="connsiteY6" fmla="*/ 151670 h 709468"/>
              <a:gd name="connsiteX7" fmla="*/ 745031 w 917252"/>
              <a:gd name="connsiteY7" fmla="*/ 209321 h 709468"/>
              <a:gd name="connsiteX8" fmla="*/ 771198 w 917252"/>
              <a:gd name="connsiteY8" fmla="*/ 225569 h 709468"/>
              <a:gd name="connsiteX9" fmla="*/ 912530 w 917252"/>
              <a:gd name="connsiteY9" fmla="*/ 498824 h 709468"/>
              <a:gd name="connsiteX10" fmla="*/ 377349 w 917252"/>
              <a:gd name="connsiteY10" fmla="*/ 705763 h 709468"/>
              <a:gd name="connsiteX0" fmla="*/ 377349 w 917252"/>
              <a:gd name="connsiteY0" fmla="*/ 705763 h 709468"/>
              <a:gd name="connsiteX1" fmla="*/ 3467 w 917252"/>
              <a:gd name="connsiteY1" fmla="*/ 348377 h 709468"/>
              <a:gd name="connsiteX2" fmla="*/ 535293 w 917252"/>
              <a:gd name="connsiteY2" fmla="*/ 120811 h 709468"/>
              <a:gd name="connsiteX3" fmla="*/ 615260 w 917252"/>
              <a:gd name="connsiteY3" fmla="*/ 144923 h 709468"/>
              <a:gd name="connsiteX4" fmla="*/ 632130 w 917252"/>
              <a:gd name="connsiteY4" fmla="*/ 120111 h 709468"/>
              <a:gd name="connsiteX5" fmla="*/ 646897 w 917252"/>
              <a:gd name="connsiteY5" fmla="*/ 845 h 709468"/>
              <a:gd name="connsiteX6" fmla="*/ 737217 w 917252"/>
              <a:gd name="connsiteY6" fmla="*/ 171355 h 709468"/>
              <a:gd name="connsiteX7" fmla="*/ 745031 w 917252"/>
              <a:gd name="connsiteY7" fmla="*/ 209321 h 709468"/>
              <a:gd name="connsiteX8" fmla="*/ 771198 w 917252"/>
              <a:gd name="connsiteY8" fmla="*/ 225569 h 709468"/>
              <a:gd name="connsiteX9" fmla="*/ 912530 w 917252"/>
              <a:gd name="connsiteY9" fmla="*/ 498824 h 709468"/>
              <a:gd name="connsiteX10" fmla="*/ 377349 w 917252"/>
              <a:gd name="connsiteY10" fmla="*/ 705763 h 709468"/>
              <a:gd name="connsiteX0" fmla="*/ 377349 w 917252"/>
              <a:gd name="connsiteY0" fmla="*/ 635976 h 639681"/>
              <a:gd name="connsiteX1" fmla="*/ 3467 w 917252"/>
              <a:gd name="connsiteY1" fmla="*/ 278590 h 639681"/>
              <a:gd name="connsiteX2" fmla="*/ 535293 w 917252"/>
              <a:gd name="connsiteY2" fmla="*/ 51024 h 639681"/>
              <a:gd name="connsiteX3" fmla="*/ 615260 w 917252"/>
              <a:gd name="connsiteY3" fmla="*/ 75136 h 639681"/>
              <a:gd name="connsiteX4" fmla="*/ 632130 w 917252"/>
              <a:gd name="connsiteY4" fmla="*/ 50324 h 639681"/>
              <a:gd name="connsiteX5" fmla="*/ 664114 w 917252"/>
              <a:gd name="connsiteY5" fmla="*/ 16107 h 639681"/>
              <a:gd name="connsiteX6" fmla="*/ 737217 w 917252"/>
              <a:gd name="connsiteY6" fmla="*/ 101568 h 639681"/>
              <a:gd name="connsiteX7" fmla="*/ 745031 w 917252"/>
              <a:gd name="connsiteY7" fmla="*/ 139534 h 639681"/>
              <a:gd name="connsiteX8" fmla="*/ 771198 w 917252"/>
              <a:gd name="connsiteY8" fmla="*/ 155782 h 639681"/>
              <a:gd name="connsiteX9" fmla="*/ 912530 w 917252"/>
              <a:gd name="connsiteY9" fmla="*/ 429037 h 639681"/>
              <a:gd name="connsiteX10" fmla="*/ 377349 w 917252"/>
              <a:gd name="connsiteY10" fmla="*/ 635976 h 639681"/>
              <a:gd name="connsiteX0" fmla="*/ 377349 w 917252"/>
              <a:gd name="connsiteY0" fmla="*/ 635976 h 639681"/>
              <a:gd name="connsiteX1" fmla="*/ 3467 w 917252"/>
              <a:gd name="connsiteY1" fmla="*/ 278590 h 639681"/>
              <a:gd name="connsiteX2" fmla="*/ 535293 w 917252"/>
              <a:gd name="connsiteY2" fmla="*/ 51024 h 639681"/>
              <a:gd name="connsiteX3" fmla="*/ 615260 w 917252"/>
              <a:gd name="connsiteY3" fmla="*/ 75136 h 639681"/>
              <a:gd name="connsiteX4" fmla="*/ 632130 w 917252"/>
              <a:gd name="connsiteY4" fmla="*/ 50324 h 639681"/>
              <a:gd name="connsiteX5" fmla="*/ 664114 w 917252"/>
              <a:gd name="connsiteY5" fmla="*/ 16107 h 639681"/>
              <a:gd name="connsiteX6" fmla="*/ 737217 w 917252"/>
              <a:gd name="connsiteY6" fmla="*/ 101568 h 639681"/>
              <a:gd name="connsiteX7" fmla="*/ 745031 w 917252"/>
              <a:gd name="connsiteY7" fmla="*/ 139534 h 639681"/>
              <a:gd name="connsiteX8" fmla="*/ 771198 w 917252"/>
              <a:gd name="connsiteY8" fmla="*/ 155782 h 639681"/>
              <a:gd name="connsiteX9" fmla="*/ 912530 w 917252"/>
              <a:gd name="connsiteY9" fmla="*/ 429037 h 639681"/>
              <a:gd name="connsiteX10" fmla="*/ 377349 w 917252"/>
              <a:gd name="connsiteY10" fmla="*/ 635976 h 639681"/>
              <a:gd name="connsiteX0" fmla="*/ 377349 w 917252"/>
              <a:gd name="connsiteY0" fmla="*/ 639710 h 643415"/>
              <a:gd name="connsiteX1" fmla="*/ 3467 w 917252"/>
              <a:gd name="connsiteY1" fmla="*/ 282324 h 643415"/>
              <a:gd name="connsiteX2" fmla="*/ 535293 w 917252"/>
              <a:gd name="connsiteY2" fmla="*/ 54758 h 643415"/>
              <a:gd name="connsiteX3" fmla="*/ 615260 w 917252"/>
              <a:gd name="connsiteY3" fmla="*/ 78870 h 643415"/>
              <a:gd name="connsiteX4" fmla="*/ 632130 w 917252"/>
              <a:gd name="connsiteY4" fmla="*/ 54058 h 643415"/>
              <a:gd name="connsiteX5" fmla="*/ 664114 w 917252"/>
              <a:gd name="connsiteY5" fmla="*/ 19841 h 643415"/>
              <a:gd name="connsiteX6" fmla="*/ 737217 w 917252"/>
              <a:gd name="connsiteY6" fmla="*/ 105302 h 643415"/>
              <a:gd name="connsiteX7" fmla="*/ 745031 w 917252"/>
              <a:gd name="connsiteY7" fmla="*/ 143268 h 643415"/>
              <a:gd name="connsiteX8" fmla="*/ 771198 w 917252"/>
              <a:gd name="connsiteY8" fmla="*/ 159516 h 643415"/>
              <a:gd name="connsiteX9" fmla="*/ 912530 w 917252"/>
              <a:gd name="connsiteY9" fmla="*/ 432771 h 643415"/>
              <a:gd name="connsiteX10" fmla="*/ 377349 w 917252"/>
              <a:gd name="connsiteY10" fmla="*/ 639710 h 643415"/>
              <a:gd name="connsiteX0" fmla="*/ 377349 w 917252"/>
              <a:gd name="connsiteY0" fmla="*/ 631341 h 635046"/>
              <a:gd name="connsiteX1" fmla="*/ 3467 w 917252"/>
              <a:gd name="connsiteY1" fmla="*/ 273955 h 635046"/>
              <a:gd name="connsiteX2" fmla="*/ 535293 w 917252"/>
              <a:gd name="connsiteY2" fmla="*/ 46389 h 635046"/>
              <a:gd name="connsiteX3" fmla="*/ 615260 w 917252"/>
              <a:gd name="connsiteY3" fmla="*/ 70501 h 635046"/>
              <a:gd name="connsiteX4" fmla="*/ 632130 w 917252"/>
              <a:gd name="connsiteY4" fmla="*/ 45689 h 635046"/>
              <a:gd name="connsiteX5" fmla="*/ 664114 w 917252"/>
              <a:gd name="connsiteY5" fmla="*/ 11472 h 635046"/>
              <a:gd name="connsiteX6" fmla="*/ 737217 w 917252"/>
              <a:gd name="connsiteY6" fmla="*/ 96933 h 635046"/>
              <a:gd name="connsiteX7" fmla="*/ 745031 w 917252"/>
              <a:gd name="connsiteY7" fmla="*/ 134899 h 635046"/>
              <a:gd name="connsiteX8" fmla="*/ 771198 w 917252"/>
              <a:gd name="connsiteY8" fmla="*/ 151147 h 635046"/>
              <a:gd name="connsiteX9" fmla="*/ 912530 w 917252"/>
              <a:gd name="connsiteY9" fmla="*/ 424402 h 635046"/>
              <a:gd name="connsiteX10" fmla="*/ 377349 w 917252"/>
              <a:gd name="connsiteY10" fmla="*/ 631341 h 635046"/>
              <a:gd name="connsiteX0" fmla="*/ 377349 w 917252"/>
              <a:gd name="connsiteY0" fmla="*/ 632343 h 636048"/>
              <a:gd name="connsiteX1" fmla="*/ 3467 w 917252"/>
              <a:gd name="connsiteY1" fmla="*/ 274957 h 636048"/>
              <a:gd name="connsiteX2" fmla="*/ 535293 w 917252"/>
              <a:gd name="connsiteY2" fmla="*/ 47391 h 636048"/>
              <a:gd name="connsiteX3" fmla="*/ 615260 w 917252"/>
              <a:gd name="connsiteY3" fmla="*/ 71503 h 636048"/>
              <a:gd name="connsiteX4" fmla="*/ 632130 w 917252"/>
              <a:gd name="connsiteY4" fmla="*/ 46691 h 636048"/>
              <a:gd name="connsiteX5" fmla="*/ 664114 w 917252"/>
              <a:gd name="connsiteY5" fmla="*/ 12474 h 636048"/>
              <a:gd name="connsiteX6" fmla="*/ 737217 w 917252"/>
              <a:gd name="connsiteY6" fmla="*/ 97935 h 636048"/>
              <a:gd name="connsiteX7" fmla="*/ 745031 w 917252"/>
              <a:gd name="connsiteY7" fmla="*/ 135901 h 636048"/>
              <a:gd name="connsiteX8" fmla="*/ 771198 w 917252"/>
              <a:gd name="connsiteY8" fmla="*/ 152149 h 636048"/>
              <a:gd name="connsiteX9" fmla="*/ 912530 w 917252"/>
              <a:gd name="connsiteY9" fmla="*/ 425404 h 636048"/>
              <a:gd name="connsiteX10" fmla="*/ 377349 w 917252"/>
              <a:gd name="connsiteY10" fmla="*/ 632343 h 636048"/>
              <a:gd name="connsiteX0" fmla="*/ 377349 w 917252"/>
              <a:gd name="connsiteY0" fmla="*/ 632343 h 636048"/>
              <a:gd name="connsiteX1" fmla="*/ 3467 w 917252"/>
              <a:gd name="connsiteY1" fmla="*/ 274957 h 636048"/>
              <a:gd name="connsiteX2" fmla="*/ 535293 w 917252"/>
              <a:gd name="connsiteY2" fmla="*/ 47391 h 636048"/>
              <a:gd name="connsiteX3" fmla="*/ 615260 w 917252"/>
              <a:gd name="connsiteY3" fmla="*/ 71503 h 636048"/>
              <a:gd name="connsiteX4" fmla="*/ 632130 w 917252"/>
              <a:gd name="connsiteY4" fmla="*/ 46691 h 636048"/>
              <a:gd name="connsiteX5" fmla="*/ 664114 w 917252"/>
              <a:gd name="connsiteY5" fmla="*/ 12474 h 636048"/>
              <a:gd name="connsiteX6" fmla="*/ 737217 w 917252"/>
              <a:gd name="connsiteY6" fmla="*/ 97935 h 636048"/>
              <a:gd name="connsiteX7" fmla="*/ 745031 w 917252"/>
              <a:gd name="connsiteY7" fmla="*/ 135901 h 636048"/>
              <a:gd name="connsiteX8" fmla="*/ 771198 w 917252"/>
              <a:gd name="connsiteY8" fmla="*/ 152149 h 636048"/>
              <a:gd name="connsiteX9" fmla="*/ 912530 w 917252"/>
              <a:gd name="connsiteY9" fmla="*/ 425404 h 636048"/>
              <a:gd name="connsiteX10" fmla="*/ 377349 w 917252"/>
              <a:gd name="connsiteY10" fmla="*/ 632343 h 63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7252" h="636048">
                <a:moveTo>
                  <a:pt x="377349" y="632343"/>
                </a:moveTo>
                <a:cubicBezTo>
                  <a:pt x="13752" y="610279"/>
                  <a:pt x="-12594" y="449219"/>
                  <a:pt x="3467" y="274957"/>
                </a:cubicBezTo>
                <a:cubicBezTo>
                  <a:pt x="19528" y="100695"/>
                  <a:pt x="291413" y="-9781"/>
                  <a:pt x="535293" y="47391"/>
                </a:cubicBezTo>
                <a:lnTo>
                  <a:pt x="615260" y="71503"/>
                </a:lnTo>
                <a:lnTo>
                  <a:pt x="632130" y="46691"/>
                </a:lnTo>
                <a:cubicBezTo>
                  <a:pt x="626275" y="-11878"/>
                  <a:pt x="636100" y="-5235"/>
                  <a:pt x="664114" y="12474"/>
                </a:cubicBezTo>
                <a:cubicBezTo>
                  <a:pt x="693235" y="43641"/>
                  <a:pt x="724039" y="51673"/>
                  <a:pt x="737217" y="97935"/>
                </a:cubicBezTo>
                <a:lnTo>
                  <a:pt x="745031" y="135901"/>
                </a:lnTo>
                <a:lnTo>
                  <a:pt x="771198" y="152149"/>
                </a:lnTo>
                <a:cubicBezTo>
                  <a:pt x="877096" y="229014"/>
                  <a:pt x="934741" y="330655"/>
                  <a:pt x="912530" y="425404"/>
                </a:cubicBezTo>
                <a:cubicBezTo>
                  <a:pt x="876991" y="577002"/>
                  <a:pt x="740946" y="654407"/>
                  <a:pt x="377349" y="632343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2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551" y="4573791"/>
            <a:ext cx="229352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300" b="1" dirty="0"/>
              <a:t>I have 3 boxes of tennis balls, which contain 12 tennis balls altogether. If I had 5 boxes, I would have 16 tennis balls.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5635869" y="1309341"/>
            <a:ext cx="1774324" cy="60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7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097" y="1303888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179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097" y="1592536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724013" y="1609875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330" y="1297101"/>
            <a:ext cx="431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921" y="1585749"/>
            <a:ext cx="48641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cxnSp>
        <p:nvCxnSpPr>
          <p:cNvPr id="183" name="Straight Connector 182"/>
          <p:cNvCxnSpPr/>
          <p:nvPr/>
        </p:nvCxnSpPr>
        <p:spPr>
          <a:xfrm>
            <a:off x="7080129" y="1603088"/>
            <a:ext cx="252603" cy="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369" y="132809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=</a:t>
            </a:r>
          </a:p>
        </p:txBody>
      </p:sp>
      <p:sp>
        <p:nvSpPr>
          <p:cNvPr id="18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85802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3353019" y="4219538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 dirty="0"/>
              <a:t>93 900</a:t>
            </a: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306">
            <a:off x="3464257" y="4027989"/>
            <a:ext cx="721924" cy="732049"/>
          </a:xfrm>
          <a:prstGeom prst="rect">
            <a:avLst/>
          </a:prstGeom>
        </p:spPr>
      </p:pic>
      <p:sp>
        <p:nvSpPr>
          <p:cNvPr id="60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656" y="1522601"/>
            <a:ext cx="45231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7200" dirty="0"/>
              <a:t>&gt;</a:t>
            </a:r>
          </a:p>
        </p:txBody>
      </p:sp>
      <p:sp>
        <p:nvSpPr>
          <p:cNvPr id="6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28" y="1833286"/>
            <a:ext cx="128777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46 464</a:t>
            </a: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281" y="1833286"/>
            <a:ext cx="129898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46 446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83" y="1681557"/>
            <a:ext cx="809939" cy="737574"/>
          </a:xfrm>
          <a:prstGeom prst="rect">
            <a:avLst/>
          </a:prstGeom>
        </p:spPr>
      </p:pic>
      <p:sp>
        <p:nvSpPr>
          <p:cNvPr id="64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579" y="1311508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1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199" y="1592536"/>
            <a:ext cx="2408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8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52115" y="1609875"/>
            <a:ext cx="2526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26" y="1328098"/>
            <a:ext cx="4523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600" dirty="0"/>
              <a:t>+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7023925" y="1274839"/>
            <a:ext cx="402696" cy="68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337">
            <a:off x="4997759" y="3018610"/>
            <a:ext cx="1483780" cy="10015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77556" y="2945057"/>
            <a:ext cx="703615" cy="925575"/>
            <a:chOff x="6877556" y="2945057"/>
            <a:chExt cx="703615" cy="925575"/>
          </a:xfrm>
        </p:grpSpPr>
        <p:grpSp>
          <p:nvGrpSpPr>
            <p:cNvPr id="7" name="Group 6"/>
            <p:cNvGrpSpPr/>
            <p:nvPr/>
          </p:nvGrpSpPr>
          <p:grpSpPr>
            <a:xfrm>
              <a:off x="7103063" y="3020345"/>
              <a:ext cx="252603" cy="824765"/>
              <a:chOff x="7313005" y="3056190"/>
              <a:chExt cx="252603" cy="824765"/>
            </a:xfrm>
          </p:grpSpPr>
          <p:sp>
            <p:nvSpPr>
              <p:cNvPr id="58" name="Rectangle 58">
                <a:extLst>
                  <a:ext uri="{FF2B5EF4-FFF2-40B4-BE49-F238E27FC236}">
                    <a16:creationId xmlns:a16="http://schemas.microsoft.com/office/drawing/2014/main" id="{1350AB95-C201-4A82-BD91-64A02F1EE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857" y="3056190"/>
                <a:ext cx="240899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buNone/>
                </a:pPr>
                <a:r>
                  <a:rPr lang="en-GB" sz="2400" b="1" dirty="0"/>
                  <a:t>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350AB95-C201-4A82-BD91-64A02F1EE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857" y="3456223"/>
                <a:ext cx="240899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buNone/>
                </a:pPr>
                <a:r>
                  <a:rPr lang="en-GB" sz="2400" b="1" dirty="0"/>
                  <a:t>6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7313005" y="3456090"/>
                <a:ext cx="25260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877556" y="2945057"/>
              <a:ext cx="703615" cy="925575"/>
            </a:xfrm>
            <a:prstGeom prst="rect">
              <a:avLst/>
            </a:prstGeom>
            <a:noFill/>
            <a:ln w="28575">
              <a:solidFill>
                <a:srgbClr val="6A9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6"/>
          <a:stretch/>
        </p:blipFill>
        <p:spPr>
          <a:xfrm>
            <a:off x="7170932" y="4454634"/>
            <a:ext cx="1086044" cy="16354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47328" y="2343727"/>
            <a:ext cx="243245" cy="321584"/>
            <a:chOff x="4723219" y="2878914"/>
            <a:chExt cx="243245" cy="321584"/>
          </a:xfrm>
        </p:grpSpPr>
        <p:sp>
          <p:nvSpPr>
            <p:cNvPr id="70" name="Rectangle 58">
              <a:extLst>
                <a:ext uri="{FF2B5EF4-FFF2-40B4-BE49-F238E27FC236}">
                  <a16:creationId xmlns:a16="http://schemas.microsoft.com/office/drawing/2014/main" id="{1350AB95-C201-4A82-BD91-64A02F1E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219" y="2878914"/>
              <a:ext cx="240899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900" dirty="0"/>
                <a:t>1</a:t>
              </a:r>
            </a:p>
          </p:txBody>
        </p:sp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1350AB95-C201-4A82-BD91-64A02F1EE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565" y="2983516"/>
              <a:ext cx="240899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900" dirty="0"/>
                <a:t>3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800600" y="3034882"/>
              <a:ext cx="9473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107" grpId="0" animBg="1"/>
      <p:bldP spid="112" grpId="0" animBg="1"/>
      <p:bldP spid="120" grpId="0" animBg="1"/>
      <p:bldP spid="121" grpId="0" animBg="1"/>
      <p:bldP spid="125" grpId="0" animBg="1"/>
      <p:bldP spid="185" grpId="0" animBg="1"/>
      <p:bldP spid="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2302</TotalTime>
  <Words>655</Words>
  <Application>Microsoft Office PowerPoint</Application>
  <PresentationFormat>On-screen Show (4:3)</PresentationFormat>
  <Paragraphs>203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Rg</vt:lpstr>
      <vt:lpstr>Twinkl</vt:lpstr>
      <vt:lpstr>Twinkl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Oliver Wallace</dc:creator>
  <cp:lastModifiedBy>sophie Birch</cp:lastModifiedBy>
  <cp:revision>538</cp:revision>
  <dcterms:created xsi:type="dcterms:W3CDTF">2018-07-16T12:29:28Z</dcterms:created>
  <dcterms:modified xsi:type="dcterms:W3CDTF">2020-06-09T10:15:42Z</dcterms:modified>
</cp:coreProperties>
</file>