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68" r:id="rId5"/>
    <p:sldId id="269" r:id="rId6"/>
    <p:sldId id="270" r:id="rId7"/>
    <p:sldId id="271" r:id="rId8"/>
    <p:sldId id="272" r:id="rId9"/>
    <p:sldId id="276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FFEA"/>
    <a:srgbClr val="53F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8D232-4986-4063-8C1F-80AAB22159B4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3ED8-F35F-4DCB-94E0-D770B9AB5B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16024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b="1" dirty="0"/>
              <a:t>Column Addition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3068960"/>
            <a:ext cx="7772400" cy="3573016"/>
          </a:xfrm>
          <a:prstGeom prst="rect">
            <a:avLst/>
          </a:prstGeom>
          <a:solidFill>
            <a:srgbClr val="53FF5E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243"/>
            <a:ext cx="9144000" cy="617461"/>
          </a:xfrm>
          <a:solidFill>
            <a:srgbClr val="FFFF00"/>
          </a:solidFill>
        </p:spPr>
        <p:txBody>
          <a:bodyPr anchor="t">
            <a:noAutofit/>
          </a:bodyPr>
          <a:lstStyle/>
          <a:p>
            <a:r>
              <a:rPr lang="en-GB" sz="2800" b="1" dirty="0"/>
              <a:t>LO: </a:t>
            </a:r>
            <a:r>
              <a:rPr lang="en-GB" sz="2800" dirty="0"/>
              <a:t>I can use column addition to add </a:t>
            </a:r>
            <a:r>
              <a:rPr lang="en-GB" sz="2800" b="1" dirty="0"/>
              <a:t>DECIMAL </a:t>
            </a:r>
            <a:r>
              <a:rPr lang="en-GB" sz="2800" dirty="0"/>
              <a:t>numbers.</a:t>
            </a:r>
            <a:br>
              <a:rPr lang="en-GB" sz="2800" dirty="0"/>
            </a:b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489223"/>
              </p:ext>
            </p:extLst>
          </p:nvPr>
        </p:nvGraphicFramePr>
        <p:xfrm>
          <a:off x="539551" y="1052736"/>
          <a:ext cx="8136908" cy="551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>
                        <a:solidFill>
                          <a:srgbClr val="3366FF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600" dirty="0">
                          <a:latin typeface="Comic Sans MS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6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907704" y="436510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7704" y="544522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3568" y="55172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Decimal point ALWAYS stays in the same place</a:t>
            </a:r>
          </a:p>
        </p:txBody>
      </p:sp>
    </p:spTree>
    <p:extLst>
      <p:ext uri="{BB962C8B-B14F-4D97-AF65-F5344CB8AC3E}">
        <p14:creationId xmlns:p14="http://schemas.microsoft.com/office/powerpoint/2010/main" val="115049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500" b="1" dirty="0"/>
              <a:t>How confident are you?</a:t>
            </a:r>
          </a:p>
        </p:txBody>
      </p:sp>
    </p:spTree>
    <p:extLst>
      <p:ext uri="{BB962C8B-B14F-4D97-AF65-F5344CB8AC3E}">
        <p14:creationId xmlns:p14="http://schemas.microsoft.com/office/powerpoint/2010/main" val="275404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061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57250">
                <a:tc gridSpan="10"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Let’s remind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ourselves about column addition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latin typeface="Comic Sans MS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omic Sans MS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971600" y="4293096"/>
            <a:ext cx="1872208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9592" y="3429000"/>
            <a:ext cx="1872208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8041" y="4944070"/>
            <a:ext cx="3379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Always start with smallest unit.</a:t>
            </a:r>
          </a:p>
        </p:txBody>
      </p:sp>
      <p:sp>
        <p:nvSpPr>
          <p:cNvPr id="2" name="Left Arrow 1"/>
          <p:cNvSpPr/>
          <p:nvPr/>
        </p:nvSpPr>
        <p:spPr>
          <a:xfrm>
            <a:off x="611560" y="5949280"/>
            <a:ext cx="3384376" cy="720080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87624" y="4365104"/>
            <a:ext cx="360040" cy="43204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243"/>
            <a:ext cx="9144000" cy="617461"/>
          </a:xfrm>
          <a:solidFill>
            <a:srgbClr val="FFFF00"/>
          </a:solidFill>
        </p:spPr>
        <p:txBody>
          <a:bodyPr anchor="t">
            <a:noAutofit/>
          </a:bodyPr>
          <a:lstStyle/>
          <a:p>
            <a:r>
              <a:rPr lang="en-GB" sz="3200" b="1" dirty="0"/>
              <a:t>LO: </a:t>
            </a:r>
            <a:r>
              <a:rPr lang="en-GB" sz="3200" dirty="0"/>
              <a:t>I can use column addition to add whole numbers.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31343"/>
              </p:ext>
            </p:extLst>
          </p:nvPr>
        </p:nvGraphicFramePr>
        <p:xfrm>
          <a:off x="1835696" y="1052736"/>
          <a:ext cx="6840761" cy="551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>
                          <a:latin typeface="Comic Sans MS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203848" y="4365104"/>
            <a:ext cx="4104456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03848" y="5445224"/>
            <a:ext cx="4104456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243"/>
            <a:ext cx="9144000" cy="617461"/>
          </a:xfrm>
          <a:solidFill>
            <a:srgbClr val="FFFF00"/>
          </a:solidFill>
        </p:spPr>
        <p:txBody>
          <a:bodyPr anchor="t">
            <a:noAutofit/>
          </a:bodyPr>
          <a:lstStyle/>
          <a:p>
            <a:r>
              <a:rPr lang="en-GB" sz="3200" b="1" dirty="0"/>
              <a:t>LO: </a:t>
            </a:r>
            <a:r>
              <a:rPr lang="en-GB" sz="3200" dirty="0"/>
              <a:t>I can use column addition to add whole numbers.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185"/>
              </p:ext>
            </p:extLst>
          </p:nvPr>
        </p:nvGraphicFramePr>
        <p:xfrm>
          <a:off x="539551" y="1052736"/>
          <a:ext cx="8136908" cy="551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 err="1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Th</a:t>
                      </a:r>
                      <a:endParaRPr lang="en-GB" sz="4800" dirty="0">
                        <a:solidFill>
                          <a:srgbClr val="FF66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600" dirty="0">
                          <a:latin typeface="Comic Sans MS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6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907704" y="436510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7704" y="544522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3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243"/>
            <a:ext cx="9144000" cy="617461"/>
          </a:xfrm>
          <a:solidFill>
            <a:srgbClr val="FFFF00"/>
          </a:solidFill>
        </p:spPr>
        <p:txBody>
          <a:bodyPr anchor="t">
            <a:noAutofit/>
          </a:bodyPr>
          <a:lstStyle/>
          <a:p>
            <a:r>
              <a:rPr lang="en-GB" sz="3200" b="1" dirty="0"/>
              <a:t>LO: </a:t>
            </a:r>
            <a:r>
              <a:rPr lang="en-GB" sz="3200" dirty="0"/>
              <a:t>I can use column addition to add whole numbers.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076344"/>
              </p:ext>
            </p:extLst>
          </p:nvPr>
        </p:nvGraphicFramePr>
        <p:xfrm>
          <a:off x="539551" y="1052736"/>
          <a:ext cx="8136908" cy="551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 err="1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Th</a:t>
                      </a:r>
                      <a:endParaRPr lang="en-GB" sz="4800" dirty="0">
                        <a:solidFill>
                          <a:srgbClr val="FF66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600" dirty="0">
                          <a:latin typeface="Comic Sans MS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FF66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907704" y="436510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7704" y="544522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06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243"/>
            <a:ext cx="9144000" cy="617461"/>
          </a:xfrm>
          <a:solidFill>
            <a:srgbClr val="FFFF00"/>
          </a:solidFill>
        </p:spPr>
        <p:txBody>
          <a:bodyPr anchor="t">
            <a:noAutofit/>
          </a:bodyPr>
          <a:lstStyle/>
          <a:p>
            <a:r>
              <a:rPr lang="en-GB" sz="3200" b="1" dirty="0"/>
              <a:t>LO: </a:t>
            </a:r>
            <a:r>
              <a:rPr lang="en-GB" sz="3200" dirty="0"/>
              <a:t>I can use column addition to add whole numbers.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273250"/>
              </p:ext>
            </p:extLst>
          </p:nvPr>
        </p:nvGraphicFramePr>
        <p:xfrm>
          <a:off x="539551" y="1052736"/>
          <a:ext cx="8136908" cy="551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 err="1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Th</a:t>
                      </a:r>
                      <a:endParaRPr lang="en-GB" sz="4800" dirty="0">
                        <a:solidFill>
                          <a:srgbClr val="FF66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600" dirty="0">
                          <a:latin typeface="Comic Sans MS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FF66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rgbClr val="008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907704" y="436510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7704" y="5445224"/>
            <a:ext cx="540060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8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243"/>
            <a:ext cx="9144000" cy="617461"/>
          </a:xfrm>
          <a:solidFill>
            <a:srgbClr val="FFFF00"/>
          </a:solidFill>
        </p:spPr>
        <p:txBody>
          <a:bodyPr anchor="t">
            <a:noAutofit/>
          </a:bodyPr>
          <a:lstStyle/>
          <a:p>
            <a:r>
              <a:rPr lang="en-GB" sz="3200" b="1" dirty="0"/>
              <a:t>LO: </a:t>
            </a:r>
            <a:r>
              <a:rPr lang="en-GB" sz="3200" dirty="0"/>
              <a:t>I can use column addition to add whole numbers.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61967"/>
              </p:ext>
            </p:extLst>
          </p:nvPr>
        </p:nvGraphicFramePr>
        <p:xfrm>
          <a:off x="539551" y="1052736"/>
          <a:ext cx="8136908" cy="551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 err="1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Th</a:t>
                      </a:r>
                      <a:endParaRPr lang="en-GB" sz="4800" dirty="0">
                        <a:solidFill>
                          <a:srgbClr val="FF66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dirty="0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600" dirty="0">
                          <a:latin typeface="Comic Sans MS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66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3366FF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214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907704" y="4365104"/>
            <a:ext cx="6768752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7704" y="5445224"/>
            <a:ext cx="6768752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41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500" b="1" dirty="0"/>
              <a:t>How confident are you </a:t>
            </a:r>
            <a:r>
              <a:rPr lang="en-US" sz="16600" b="1" dirty="0"/>
              <a:t>NOW</a:t>
            </a:r>
            <a:r>
              <a:rPr lang="en-US" sz="115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321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192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Column Addition</vt:lpstr>
      <vt:lpstr>PowerPoint Presentation</vt:lpstr>
      <vt:lpstr>PowerPoint Presentation</vt:lpstr>
      <vt:lpstr>LO: I can use column addition to add whole numbers. </vt:lpstr>
      <vt:lpstr>LO: I can use column addition to add whole numbers. </vt:lpstr>
      <vt:lpstr>LO: I can use column addition to add whole numbers. </vt:lpstr>
      <vt:lpstr>LO: I can use column addition to add whole numbers. </vt:lpstr>
      <vt:lpstr>LO: I can use column addition to add whole numbers. </vt:lpstr>
      <vt:lpstr>PowerPoint Presentation</vt:lpstr>
      <vt:lpstr>LO: I can use column addition to add DECIMAL numbers.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Expanded Subtraction</dc:title>
  <dc:creator>Peter Grimwood</dc:creator>
  <cp:lastModifiedBy>sophie Birch</cp:lastModifiedBy>
  <cp:revision>29</cp:revision>
  <dcterms:created xsi:type="dcterms:W3CDTF">2011-03-13T13:01:08Z</dcterms:created>
  <dcterms:modified xsi:type="dcterms:W3CDTF">2020-07-02T11:19:30Z</dcterms:modified>
</cp:coreProperties>
</file>