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2065C0-1AE7-4A87-9614-A65BC3F1823A}" type="datetimeFigureOut">
              <a:rPr lang="en-GB" smtClean="0"/>
              <a:t>02/07/2020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FE531-3BD4-4824-8488-C3630432CC19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ottinghamcity.gov.uk/media/image/7/8/bus-stop-diagram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008" y="32388"/>
            <a:ext cx="6660232" cy="6825612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166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6000" b="1" dirty="0"/>
              <a:t>Division</a:t>
            </a:r>
            <a:r>
              <a:rPr lang="en-GB" b="1" dirty="0"/>
              <a:t>- the bus stop method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467544" y="4941168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</a:rPr>
              <a:t>159 ÷ 3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5736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9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=53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187624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</a:t>
            </a:r>
            <a:r>
              <a:rPr lang="en-GB" sz="4800" b="1" dirty="0">
                <a:latin typeface="Century Gothic" pitchFamily="34" charset="0"/>
              </a:rPr>
              <a:t>÷3=0 remainder 1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187624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15</a:t>
            </a:r>
            <a:r>
              <a:rPr lang="en-GB" sz="4800" b="1" dirty="0">
                <a:latin typeface="Century Gothic" pitchFamily="34" charset="0"/>
              </a:rPr>
              <a:t>÷3=5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259632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9</a:t>
            </a:r>
            <a:r>
              <a:rPr lang="en-GB" sz="4800" b="1" dirty="0">
                <a:latin typeface="Century Gothic" pitchFamily="34" charset="0"/>
              </a:rPr>
              <a:t>÷3=3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725144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</a:rPr>
              <a:t>285 ÷ 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195736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7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=57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03648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GB" sz="4800" b="1" dirty="0">
                <a:latin typeface="Century Gothic" pitchFamily="34" charset="0"/>
              </a:rPr>
              <a:t>÷5=0 r 2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47664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28</a:t>
            </a:r>
            <a:r>
              <a:rPr lang="en-GB" sz="4800" b="1" dirty="0">
                <a:latin typeface="Century Gothic" pitchFamily="34" charset="0"/>
              </a:rPr>
              <a:t>÷5=5 r 3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75656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35</a:t>
            </a:r>
            <a:r>
              <a:rPr lang="en-GB" sz="4800" b="1" dirty="0">
                <a:latin typeface="Century Gothic" pitchFamily="34" charset="0"/>
              </a:rPr>
              <a:t>÷5=7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824536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</a:rPr>
              <a:t>288 ÷ 12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187624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12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8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=24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656" y="5013176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GB" sz="4800" b="1" dirty="0">
                <a:latin typeface="Century Gothic" pitchFamily="34" charset="0"/>
              </a:rPr>
              <a:t>÷12=0 r 2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47664" y="5013176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28</a:t>
            </a:r>
            <a:r>
              <a:rPr lang="en-GB" sz="4800" b="1" dirty="0">
                <a:latin typeface="Century Gothic" pitchFamily="34" charset="0"/>
              </a:rPr>
              <a:t>÷12=2 r 4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75656" y="4941168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48</a:t>
            </a:r>
            <a:r>
              <a:rPr lang="en-GB" sz="4800" b="1" dirty="0">
                <a:latin typeface="Century Gothic" pitchFamily="34" charset="0"/>
              </a:rPr>
              <a:t>÷12=4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6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8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9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752528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</a:rPr>
              <a:t>5.44 ÷ 4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835696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1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6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084168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72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=1.36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656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5</a:t>
            </a:r>
            <a:r>
              <a:rPr lang="en-GB" sz="4800" b="1" dirty="0">
                <a:latin typeface="Century Gothic" pitchFamily="34" charset="0"/>
              </a:rPr>
              <a:t>÷4=1 r 1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403648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14</a:t>
            </a:r>
            <a:r>
              <a:rPr lang="en-GB" sz="4800" b="1" dirty="0">
                <a:latin typeface="Century Gothic" pitchFamily="34" charset="0"/>
              </a:rPr>
              <a:t>÷4=3 r 2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403648" y="516632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24</a:t>
            </a:r>
            <a:r>
              <a:rPr lang="en-GB" sz="4800" b="1" dirty="0">
                <a:latin typeface="Century Gothic" pitchFamily="34" charset="0"/>
              </a:rPr>
              <a:t>÷4=6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3995936" y="2492896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32" name="Title 1"/>
          <p:cNvSpPr txBox="1">
            <a:spLocks/>
          </p:cNvSpPr>
          <p:nvPr/>
        </p:nvSpPr>
        <p:spPr>
          <a:xfrm>
            <a:off x="4067944" y="386104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6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4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  <p:bldP spid="30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824536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</a:rPr>
              <a:t>27 ÷ 5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63688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5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7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329282"/>
            <a:ext cx="2952328" cy="720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4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6228184" y="260648"/>
            <a:ext cx="255577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=5.4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475656" y="5229200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2</a:t>
            </a:r>
            <a:r>
              <a:rPr lang="en-GB" sz="4800" b="1" dirty="0">
                <a:latin typeface="Century Gothic" pitchFamily="34" charset="0"/>
              </a:rPr>
              <a:t>÷5=0 r 2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547664" y="5238328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27</a:t>
            </a:r>
            <a:r>
              <a:rPr lang="en-GB" sz="4800" b="1" dirty="0">
                <a:latin typeface="Century Gothic" pitchFamily="34" charset="0"/>
              </a:rPr>
              <a:t>÷5=2 r 2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547664" y="515719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20</a:t>
            </a:r>
            <a:r>
              <a:rPr lang="en-GB" sz="4800" b="1" dirty="0">
                <a:latin typeface="Century Gothic" pitchFamily="34" charset="0"/>
              </a:rPr>
              <a:t>÷5=4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32040" y="386104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932040" y="242088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  <p:bldP spid="30" grpId="0"/>
      <p:bldP spid="3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Picture 2" descr="http://www.webyfl.com/ProductImages/paper/ATD_school_black_board_pap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6258"/>
          </a:xfrm>
          <a:prstGeom prst="rect">
            <a:avLst/>
          </a:prstGeom>
          <a:noFill/>
        </p:spPr>
      </p:pic>
      <p:sp>
        <p:nvSpPr>
          <p:cNvPr id="27" name="Cloud 26"/>
          <p:cNvSpPr/>
          <p:nvPr/>
        </p:nvSpPr>
        <p:spPr>
          <a:xfrm>
            <a:off x="899592" y="4797152"/>
            <a:ext cx="7488832" cy="1916832"/>
          </a:xfrm>
          <a:prstGeom prst="cloud">
            <a:avLst/>
          </a:prstGeom>
          <a:solidFill>
            <a:schemeClr val="bg1"/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52536" y="260648"/>
            <a:ext cx="8229600" cy="1143000"/>
          </a:xfrm>
        </p:spPr>
        <p:txBody>
          <a:bodyPr>
            <a:noAutofit/>
          </a:bodyPr>
          <a:lstStyle/>
          <a:p>
            <a:r>
              <a:rPr lang="en-GB" sz="11500" b="1" dirty="0">
                <a:solidFill>
                  <a:schemeClr val="bg1"/>
                </a:solidFill>
              </a:rPr>
              <a:t>34 ÷ 8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691680" y="3573016"/>
            <a:ext cx="194421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noProof="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8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491880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427984" y="3542573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64088" y="357301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3275856" y="3356992"/>
            <a:ext cx="0" cy="144016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3275856" y="3284984"/>
            <a:ext cx="4176464" cy="116306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3347864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4211960" y="3501008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3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1" name="Title 1"/>
          <p:cNvSpPr txBox="1">
            <a:spLocks/>
          </p:cNvSpPr>
          <p:nvPr/>
        </p:nvSpPr>
        <p:spPr>
          <a:xfrm>
            <a:off x="5292080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</a:t>
            </a:r>
          </a:p>
        </p:txBody>
      </p:sp>
      <p:sp>
        <p:nvSpPr>
          <p:cNvPr id="22" name="Title 1"/>
          <p:cNvSpPr txBox="1">
            <a:spLocks/>
          </p:cNvSpPr>
          <p:nvPr/>
        </p:nvSpPr>
        <p:spPr>
          <a:xfrm>
            <a:off x="5796136" y="260648"/>
            <a:ext cx="298782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96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=4.25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4355976" y="2132856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4" name="Title 1"/>
          <p:cNvSpPr txBox="1">
            <a:spLocks/>
          </p:cNvSpPr>
          <p:nvPr/>
        </p:nvSpPr>
        <p:spPr>
          <a:xfrm>
            <a:off x="1331640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3</a:t>
            </a:r>
            <a:r>
              <a:rPr lang="en-GB" sz="4800" b="1" dirty="0">
                <a:latin typeface="Century Gothic" pitchFamily="34" charset="0"/>
              </a:rPr>
              <a:t>÷8=0 r 3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 </a:t>
            </a:r>
          </a:p>
        </p:txBody>
      </p:sp>
      <p:sp>
        <p:nvSpPr>
          <p:cNvPr id="25" name="Title 1"/>
          <p:cNvSpPr txBox="1">
            <a:spLocks/>
          </p:cNvSpPr>
          <p:nvPr/>
        </p:nvSpPr>
        <p:spPr>
          <a:xfrm>
            <a:off x="1907704" y="5085184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34</a:t>
            </a:r>
            <a:r>
              <a:rPr lang="en-GB" sz="4800" b="1" dirty="0">
                <a:latin typeface="Century Gothic" pitchFamily="34" charset="0"/>
              </a:rPr>
              <a:t>÷8=4 r 2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1619672" y="509431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20</a:t>
            </a:r>
            <a:r>
              <a:rPr lang="en-GB" sz="4800" b="1" dirty="0">
                <a:latin typeface="Century Gothic" pitchFamily="34" charset="0"/>
              </a:rPr>
              <a:t>÷8=2 r 4 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  <p:sp>
        <p:nvSpPr>
          <p:cNvPr id="29" name="Title 1"/>
          <p:cNvSpPr txBox="1">
            <a:spLocks/>
          </p:cNvSpPr>
          <p:nvPr/>
        </p:nvSpPr>
        <p:spPr>
          <a:xfrm>
            <a:off x="5148064" y="3429000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2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0" name="Title 1"/>
          <p:cNvSpPr txBox="1">
            <a:spLocks/>
          </p:cNvSpPr>
          <p:nvPr/>
        </p:nvSpPr>
        <p:spPr>
          <a:xfrm>
            <a:off x="4932040" y="386104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1" name="Title 1"/>
          <p:cNvSpPr txBox="1">
            <a:spLocks/>
          </p:cNvSpPr>
          <p:nvPr/>
        </p:nvSpPr>
        <p:spPr>
          <a:xfrm>
            <a:off x="4932040" y="2420888"/>
            <a:ext cx="720080" cy="63894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5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GB" sz="115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3" name="Title 1"/>
          <p:cNvSpPr txBox="1">
            <a:spLocks/>
          </p:cNvSpPr>
          <p:nvPr/>
        </p:nvSpPr>
        <p:spPr>
          <a:xfrm>
            <a:off x="6372200" y="3528718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0</a:t>
            </a:r>
          </a:p>
        </p:txBody>
      </p:sp>
      <p:sp>
        <p:nvSpPr>
          <p:cNvPr id="34" name="Title 1"/>
          <p:cNvSpPr txBox="1">
            <a:spLocks/>
          </p:cNvSpPr>
          <p:nvPr/>
        </p:nvSpPr>
        <p:spPr>
          <a:xfrm>
            <a:off x="6156176" y="3356992"/>
            <a:ext cx="504056" cy="5669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4800" b="1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4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35" name="Title 1"/>
          <p:cNvSpPr txBox="1">
            <a:spLocks/>
          </p:cNvSpPr>
          <p:nvPr/>
        </p:nvSpPr>
        <p:spPr>
          <a:xfrm>
            <a:off x="6300192" y="2204864"/>
            <a:ext cx="93610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5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5</a:t>
            </a:r>
          </a:p>
        </p:txBody>
      </p:sp>
      <p:sp>
        <p:nvSpPr>
          <p:cNvPr id="36" name="Title 1"/>
          <p:cNvSpPr txBox="1">
            <a:spLocks/>
          </p:cNvSpPr>
          <p:nvPr/>
        </p:nvSpPr>
        <p:spPr>
          <a:xfrm>
            <a:off x="1475656" y="5157192"/>
            <a:ext cx="612068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en-GB" sz="4800" b="1" dirty="0">
                <a:latin typeface="Century Gothic" pitchFamily="34" charset="0"/>
                <a:ea typeface="+mj-ea"/>
                <a:cs typeface="+mj-cs"/>
              </a:rPr>
              <a:t>4</a:t>
            </a:r>
            <a:r>
              <a:rPr kumimoji="0" lang="en-GB" sz="4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itchFamily="34" charset="0"/>
                <a:ea typeface="+mj-ea"/>
                <a:cs typeface="+mj-cs"/>
              </a:rPr>
              <a:t>0</a:t>
            </a:r>
            <a:r>
              <a:rPr lang="en-GB" sz="4800" b="1" dirty="0">
                <a:latin typeface="Century Gothic" pitchFamily="34" charset="0"/>
              </a:rPr>
              <a:t>÷8=5</a:t>
            </a:r>
            <a:endParaRPr kumimoji="0" lang="en-GB" sz="4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entury Gothic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2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3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5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8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0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34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3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7" grpId="1" animBg="1"/>
      <p:bldP spid="4" grpId="0"/>
      <p:bldP spid="4" grpId="1"/>
      <p:bldP spid="5" grpId="0"/>
      <p:bldP spid="5" grpId="1"/>
      <p:bldP spid="6" grpId="0"/>
      <p:bldP spid="6" grpId="1"/>
      <p:bldP spid="6" grpId="2"/>
      <p:bldP spid="7" grpId="0"/>
      <p:bldP spid="7" grpId="1"/>
      <p:bldP spid="19" grpId="0"/>
      <p:bldP spid="20" grpId="0"/>
      <p:bldP spid="20" grpId="1"/>
      <p:bldP spid="20" grpId="2"/>
      <p:bldP spid="21" grpId="0"/>
      <p:bldP spid="22" grpId="0"/>
      <p:bldP spid="23" grpId="0"/>
      <p:bldP spid="24" grpId="0"/>
      <p:bldP spid="24" grpId="1"/>
      <p:bldP spid="25" grpId="0"/>
      <p:bldP spid="25" grpId="1"/>
      <p:bldP spid="26" grpId="0"/>
      <p:bldP spid="26" grpId="1"/>
      <p:bldP spid="29" grpId="0"/>
      <p:bldP spid="29" grpId="1"/>
      <p:bldP spid="29" grpId="2"/>
      <p:bldP spid="30" grpId="0"/>
      <p:bldP spid="30" grpId="1"/>
      <p:bldP spid="31" grpId="0"/>
      <p:bldP spid="33" grpId="0"/>
      <p:bldP spid="33" grpId="1"/>
      <p:bldP spid="34" grpId="0"/>
      <p:bldP spid="34" grpId="1"/>
      <p:bldP spid="34" grpId="2"/>
      <p:bldP spid="35" grpId="0"/>
      <p:bldP spid="36" grpId="0"/>
      <p:bldP spid="36" grpId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140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Century Gothic</vt:lpstr>
      <vt:lpstr>Office Theme</vt:lpstr>
      <vt:lpstr>Division- the bus stop method</vt:lpstr>
      <vt:lpstr>159 ÷ 3</vt:lpstr>
      <vt:lpstr>285 ÷ 5</vt:lpstr>
      <vt:lpstr>288 ÷ 12</vt:lpstr>
      <vt:lpstr>5.44 ÷ 4</vt:lpstr>
      <vt:lpstr>27 ÷ 5</vt:lpstr>
      <vt:lpstr>34 ÷ 8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Division- the bus stop method</dc:title>
  <dc:creator>ben</dc:creator>
  <cp:lastModifiedBy>sophie Birch</cp:lastModifiedBy>
  <cp:revision>6</cp:revision>
  <dcterms:created xsi:type="dcterms:W3CDTF">2012-02-05T15:28:33Z</dcterms:created>
  <dcterms:modified xsi:type="dcterms:W3CDTF">2020-07-02T11:32:42Z</dcterms:modified>
</cp:coreProperties>
</file>