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handoutMasterIdLst>
    <p:handoutMasterId r:id="rId13"/>
  </p:handoutMasterIdLst>
  <p:sldIdLst>
    <p:sldId id="256" r:id="rId5"/>
    <p:sldId id="257" r:id="rId6"/>
    <p:sldId id="261" r:id="rId7"/>
    <p:sldId id="258" r:id="rId8"/>
    <p:sldId id="262" r:id="rId9"/>
    <p:sldId id="263" r:id="rId10"/>
    <p:sldId id="259" r:id="rId11"/>
    <p:sldId id="260" r:id="rId1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478B0-836F-4BF7-897C-839FF5BA4F5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A3FD7-0E07-46E1-83A6-4EEB2FF5BD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948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11500" dirty="0"/>
              <a:t>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dirty="0"/>
              <a:t>Wednesday 20</a:t>
            </a:r>
            <a:r>
              <a:rPr lang="en-GB" sz="4000" baseline="30000" dirty="0"/>
              <a:t>th</a:t>
            </a:r>
            <a:r>
              <a:rPr lang="en-GB" sz="4000" dirty="0"/>
              <a:t> January</a:t>
            </a:r>
          </a:p>
          <a:p>
            <a:pPr algn="ctr"/>
            <a:endParaRPr lang="en-GB" sz="4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70311" y="2246811"/>
            <a:ext cx="6772455" cy="3727388"/>
          </a:xfrm>
          <a:prstGeom prst="rect">
            <a:avLst/>
          </a:prstGeom>
          <a:solidFill>
            <a:srgbClr val="00DEC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Andy </a:t>
            </a:r>
            <a:r>
              <a:rPr lang="en-GB" dirty="0" err="1"/>
              <a:t>warhol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7" r="14201"/>
          <a:stretch>
            <a:fillRect/>
          </a:stretch>
        </p:blipFill>
        <p:spPr bwMode="auto">
          <a:xfrm>
            <a:off x="435956" y="1810748"/>
            <a:ext cx="3422165" cy="459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17099" y="2456977"/>
            <a:ext cx="63137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dirty="0">
                <a:latin typeface="+mn-lt"/>
              </a:rPr>
              <a:t>Andy Warhol was born in Pennsylvania, USA. He was an American Artist who began producing work in a ‘Pop Art style’ in the 20</a:t>
            </a:r>
            <a:r>
              <a:rPr lang="en-GB" baseline="30000" dirty="0">
                <a:latin typeface="+mn-lt"/>
              </a:rPr>
              <a:t>th</a:t>
            </a:r>
            <a:r>
              <a:rPr lang="en-GB" dirty="0">
                <a:latin typeface="+mn-lt"/>
              </a:rPr>
              <a:t> century. 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63624" y="3682806"/>
            <a:ext cx="41858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He created screen-prints using photo quality images and changed them using bright colours.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5956" y="496328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 was famous for exploring popular culture in his work. This is anything from Coca Cola bottles to pop stars to the clothes people like to wear. </a:t>
            </a:r>
          </a:p>
          <a:p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6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Campbell’s soup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2194560"/>
            <a:ext cx="61852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 made a print of Campbell’s Soup – a popular brand of soup in the USA. He said he ate Campbell’s tomato soup everyday for lunch for 20 years! </a:t>
            </a:r>
          </a:p>
        </p:txBody>
      </p:sp>
      <p:pic>
        <p:nvPicPr>
          <p:cNvPr id="4100" name="Picture 4" descr="Andy Warhol (1928-198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561" y="2057400"/>
            <a:ext cx="3536784" cy="437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4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Andy Warhol’s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Warhol was famous for exploring everyday and familiar objects in his work. He would often repeat images in grid formations. </a:t>
            </a:r>
          </a:p>
          <a:p>
            <a:r>
              <a:rPr lang="en-GB" dirty="0"/>
              <a:t>He liked the idea of taking ordinary things like cereal or bananas, and turning them into art.</a:t>
            </a:r>
          </a:p>
          <a:p>
            <a:r>
              <a:rPr lang="en-GB" dirty="0"/>
              <a:t>It was often bold and colourful. </a:t>
            </a:r>
          </a:p>
          <a:p>
            <a:r>
              <a:rPr lang="en-GB" dirty="0"/>
              <a:t>He didn’t always stick exactly in the lines.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4000" dirty="0"/>
              <a:t>Have a look is some of his work </a:t>
            </a:r>
          </a:p>
          <a:p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499566" y="5782491"/>
            <a:ext cx="1419497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ndy Warhol (1928-198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6" y="62312"/>
            <a:ext cx="3564775" cy="364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an You Still Buy an Original Andy Warhol Print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"/>
          <a:stretch/>
        </p:blipFill>
        <p:spPr bwMode="auto">
          <a:xfrm>
            <a:off x="801444" y="3703320"/>
            <a:ext cx="3087749" cy="300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ndy Warhol Pop Art Portraits That Changed The Art World Forever | Widewal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886" y="213407"/>
            <a:ext cx="4068082" cy="27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NDY WARHOL Flower 1964. Pop Art, Edition Prints and Original Paintings for  sale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764" y="3641008"/>
            <a:ext cx="2600325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ANDY WARHOL Amazing Authentic Oil on Canvas / Painting Signed. Pop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389" y="1182520"/>
            <a:ext cx="3110139" cy="384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inspired him?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Warhol was very ill as a child, so he spent lots of time in bed. To cheer himself up he read comics and magazines about his favourite characters and movie stars.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One of his most famous </a:t>
            </a:r>
            <a:r>
              <a:rPr lang="en-GB" dirty="0" err="1"/>
              <a:t>screenprints</a:t>
            </a:r>
            <a:r>
              <a:rPr lang="en-GB" dirty="0"/>
              <a:t> is of the Hollywood actress Marilyn Monroe. He made lots of prints of her in different colours. She was a big movie star around this time.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6789" y="241859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GB" dirty="0"/>
              <a:t>Lets have a go at making our Own Andy Warhol style artwork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41724" y="8113379"/>
            <a:ext cx="7039831" cy="47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6960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313131"/>
                </a:solidFill>
                <a:effectLst/>
                <a:latin typeface="Tate regular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13131"/>
                </a:solidFill>
                <a:effectLst/>
                <a:latin typeface="Tate regular"/>
              </a:rPr>
              <a:t>         </a:t>
            </a:r>
          </a:p>
        </p:txBody>
      </p:sp>
      <p:pic>
        <p:nvPicPr>
          <p:cNvPr id="1026" name="Picture 2" descr="Warhol illustration - Warhol colouring in his selfie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-2166835"/>
            <a:ext cx="1869955" cy="11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1919" y="1375954"/>
            <a:ext cx="11773989" cy="536448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I would like us to try and make a digital piece of art work:</a:t>
            </a:r>
          </a:p>
          <a:p>
            <a:pPr marL="0" indent="0">
              <a:buNone/>
            </a:pPr>
            <a:r>
              <a:rPr lang="en-GB" sz="2000" dirty="0"/>
              <a:t>You could either:</a:t>
            </a:r>
          </a:p>
          <a:p>
            <a:pPr lvl="1"/>
            <a:r>
              <a:rPr lang="en-GB" sz="1800" dirty="0"/>
              <a:t>Take a picture of yourself or an object </a:t>
            </a:r>
          </a:p>
          <a:p>
            <a:pPr lvl="1"/>
            <a:r>
              <a:rPr lang="en-GB" sz="1800" dirty="0"/>
              <a:t>Print it out in black and white 6 times</a:t>
            </a:r>
          </a:p>
          <a:p>
            <a:pPr lvl="1"/>
            <a:r>
              <a:rPr lang="en-GB" sz="1800" dirty="0"/>
              <a:t>Cut and stick them in a formation</a:t>
            </a:r>
          </a:p>
          <a:p>
            <a:pPr lvl="1"/>
            <a:r>
              <a:rPr lang="en-GB" sz="1800" dirty="0"/>
              <a:t>Colour in the eyes, hair and face in bright bold colours using any materials you have at home - pastels, pencils, felt tips, paints, crayons. </a:t>
            </a:r>
          </a:p>
          <a:p>
            <a:pPr lvl="1"/>
            <a:r>
              <a:rPr lang="en-GB" sz="1800" dirty="0"/>
              <a:t>REMEMBER to make it bright  and bold.</a:t>
            </a:r>
          </a:p>
          <a:p>
            <a:pPr marL="457200" lvl="1" indent="0">
              <a:buNone/>
            </a:pPr>
            <a:r>
              <a:rPr lang="en-GB" sz="1800" b="1" dirty="0"/>
              <a:t>OR</a:t>
            </a:r>
          </a:p>
          <a:p>
            <a:pPr lvl="1"/>
            <a:r>
              <a:rPr lang="en-GB" sz="1800" dirty="0"/>
              <a:t>Take a picture of yourself or an object and copy and paste the picture </a:t>
            </a:r>
          </a:p>
          <a:p>
            <a:pPr marL="457200" lvl="1" indent="0">
              <a:buNone/>
            </a:pPr>
            <a:r>
              <a:rPr lang="en-GB" sz="1800" dirty="0"/>
              <a:t>6 times into Microsoft Word.</a:t>
            </a:r>
          </a:p>
          <a:p>
            <a:pPr lvl="1"/>
            <a:r>
              <a:rPr lang="en-GB" sz="1800" dirty="0"/>
              <a:t>Click on one of the pictures and click </a:t>
            </a:r>
            <a:r>
              <a:rPr lang="en-GB" altLang="en-US" sz="1800" dirty="0"/>
              <a:t>the ‘Colour’ option. </a:t>
            </a:r>
          </a:p>
          <a:p>
            <a:pPr marL="457200" lvl="1" indent="0">
              <a:buNone/>
            </a:pPr>
            <a:r>
              <a:rPr lang="en-GB" altLang="en-US" sz="1800" dirty="0"/>
              <a:t>This will let you choose lots of different colours. </a:t>
            </a:r>
          </a:p>
          <a:p>
            <a:pPr lvl="1"/>
            <a:r>
              <a:rPr lang="en-GB" altLang="en-US" sz="1800" dirty="0"/>
              <a:t>Repeat this for each of your pictures. </a:t>
            </a:r>
          </a:p>
          <a:p>
            <a:pPr lvl="1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380" y="4714603"/>
            <a:ext cx="51435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229" y="3788229"/>
            <a:ext cx="3481771" cy="2690948"/>
          </a:xfrm>
          <a:prstGeom prst="rect">
            <a:avLst/>
          </a:prstGeom>
        </p:spPr>
      </p:pic>
      <p:sp>
        <p:nvSpPr>
          <p:cNvPr id="8" name="Curved Up Arrow 7"/>
          <p:cNvSpPr/>
          <p:nvPr/>
        </p:nvSpPr>
        <p:spPr>
          <a:xfrm rot="18823288">
            <a:off x="8502464" y="4803234"/>
            <a:ext cx="1382125" cy="66093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81400" y="529242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GB" dirty="0"/>
              <a:t>Lets have a go at making our Own Andy Warhol style artwork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1919" y="1822270"/>
            <a:ext cx="11773989" cy="4918164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If you would rather not make a digital piece of work inspired by Andy Warhol, then you may wish to draw yourself or an object 6 times and colour it in </a:t>
            </a:r>
            <a:r>
              <a:rPr lang="en-GB" sz="2400" b="1" dirty="0"/>
              <a:t>OR</a:t>
            </a:r>
            <a:r>
              <a:rPr lang="en-GB" sz="2400" dirty="0"/>
              <a:t> you can colour in the attached sheets. 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16254">
            <a:off x="1795525" y="3392161"/>
            <a:ext cx="2610294" cy="29258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5407">
            <a:off x="6695337" y="2978463"/>
            <a:ext cx="3430756" cy="35094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AF5090F677744EA3362B35D3ACEA2C" ma:contentTypeVersion="4" ma:contentTypeDescription="Create a new document." ma:contentTypeScope="" ma:versionID="258960484cf193087843d57b92cd94e0">
  <xsd:schema xmlns:xsd="http://www.w3.org/2001/XMLSchema" xmlns:xs="http://www.w3.org/2001/XMLSchema" xmlns:p="http://schemas.microsoft.com/office/2006/metadata/properties" xmlns:ns2="928da695-8159-4cd1-8712-ca14173c88db" targetNamespace="http://schemas.microsoft.com/office/2006/metadata/properties" ma:root="true" ma:fieldsID="41a92f21cf2f88b0ec3e3efcce5b5a8a" ns2:_="">
    <xsd:import namespace="928da695-8159-4cd1-8712-ca14173c88db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8da695-8159-4cd1-8712-ca14173c88db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928da695-8159-4cd1-8712-ca14173c88db" xsi:nil="true"/>
  </documentManagement>
</p:properties>
</file>

<file path=customXml/itemProps1.xml><?xml version="1.0" encoding="utf-8"?>
<ds:datastoreItem xmlns:ds="http://schemas.openxmlformats.org/officeDocument/2006/customXml" ds:itemID="{FD5221B5-9529-405F-AAE1-86A40C2382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6AEACB-12EA-4943-B8CA-A6117346CD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8da695-8159-4cd1-8712-ca14173c88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28187F-0A52-439C-8240-2835E46FDDF1}">
  <ds:schemaRefs>
    <ds:schemaRef ds:uri="http://schemas.microsoft.com/office/2006/metadata/properties"/>
    <ds:schemaRef ds:uri="http://schemas.microsoft.com/office/infopath/2007/PartnerControls"/>
    <ds:schemaRef ds:uri="928da695-8159-4cd1-8712-ca14173c88d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5019</TotalTime>
  <Words>454</Words>
  <Application>Microsoft Macintosh PowerPoint</Application>
  <PresentationFormat>Widescreen</PresentationFormat>
  <Paragraphs>39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Sassoon Infant Rg</vt:lpstr>
      <vt:lpstr>Tate regular</vt:lpstr>
      <vt:lpstr>Vapor Trail</vt:lpstr>
      <vt:lpstr>ART</vt:lpstr>
      <vt:lpstr>Andy warhol</vt:lpstr>
      <vt:lpstr>Campbell’s soup</vt:lpstr>
      <vt:lpstr>Andy Warhol’s style</vt:lpstr>
      <vt:lpstr>PowerPoint Presentation</vt:lpstr>
      <vt:lpstr>What inspired him?</vt:lpstr>
      <vt:lpstr>Lets have a go at making our Own Andy Warhol style artwork</vt:lpstr>
      <vt:lpstr>Lets have a go at making our Own Andy Warhol style artwork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21st January</dc:title>
  <dc:creator>Eryn Bartlett</dc:creator>
  <cp:lastModifiedBy>Marianne Wright</cp:lastModifiedBy>
  <cp:revision>22</cp:revision>
  <cp:lastPrinted>2021-01-15T08:36:41Z</cp:lastPrinted>
  <dcterms:created xsi:type="dcterms:W3CDTF">2021-01-13T20:38:38Z</dcterms:created>
  <dcterms:modified xsi:type="dcterms:W3CDTF">2021-01-19T15:32:53Z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0x010100F8AF5090F677744EA3362B35D3ACEA2C</vt:lpwstr>
  </property>
</Properties>
</file>