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4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6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9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4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E8FE-4C54-4F69-BB66-5E3E788A01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6F16-ECAF-49F3-B85B-E7278DC09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linsdictionary.com/dictionary/english/feeling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collinsdictionary.com/dictionary/english/strong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collinsdictionary.com/dictionary/english/idea" TargetMode="External"/><Relationship Id="rId5" Type="http://schemas.openxmlformats.org/officeDocument/2006/relationships/hyperlink" Target="https://www.collinsdictionary.com/dictionary/english/want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collinsdictionary.com/dictionary/english/unusual" TargetMode="External"/><Relationship Id="rId9" Type="http://schemas.openxmlformats.org/officeDocument/2006/relationships/hyperlink" Target="https://www.collinsdictionary.com/dictionary/english/enthusia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2697"/>
          </a:xfrm>
        </p:spPr>
        <p:txBody>
          <a:bodyPr>
            <a:normAutofit/>
          </a:bodyPr>
          <a:lstStyle/>
          <a:p>
            <a:r>
              <a:rPr lang="en-GB" sz="8000" dirty="0"/>
              <a:t>Learning Adventure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08618"/>
            <a:ext cx="9144000" cy="1655762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00B050"/>
                </a:solidFill>
              </a:rPr>
              <a:t>“What inspires a great creation?”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00CF7-8AD2-4116-9706-86F0C61B0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2747" y="24212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4623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B050"/>
                </a:solidFill>
              </a:rPr>
              <a:t>What does inspires mean?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2461260"/>
            <a:ext cx="11833860" cy="2796540"/>
          </a:xfrm>
        </p:spPr>
        <p:txBody>
          <a:bodyPr>
            <a:noAutofit/>
          </a:bodyPr>
          <a:lstStyle/>
          <a:p>
            <a:r>
              <a:rPr lang="en-US" sz="3200" dirty="0"/>
              <a:t>If someone or something </a:t>
            </a:r>
            <a:r>
              <a:rPr lang="en-US" sz="3200" b="1" dirty="0"/>
              <a:t>inspires</a:t>
            </a:r>
            <a:r>
              <a:rPr lang="en-US" sz="3200" dirty="0"/>
              <a:t> you </a:t>
            </a:r>
            <a:r>
              <a:rPr lang="en-US" sz="3200" b="1" dirty="0"/>
              <a:t>to</a:t>
            </a:r>
            <a:r>
              <a:rPr lang="en-US" sz="3200" dirty="0"/>
              <a:t> do something new or </a:t>
            </a:r>
            <a:r>
              <a:rPr lang="en-US" sz="3200" dirty="0">
                <a:hlinkClick r:id="rId4" tooltip="Definition of unusual"/>
              </a:rPr>
              <a:t>unusual</a:t>
            </a:r>
            <a:r>
              <a:rPr lang="en-US" sz="3200" dirty="0"/>
              <a:t>, they make you </a:t>
            </a:r>
            <a:r>
              <a:rPr lang="en-US" sz="3200" dirty="0">
                <a:hlinkClick r:id="rId5" tooltip="Definition of want"/>
              </a:rPr>
              <a:t>want</a:t>
            </a:r>
            <a:r>
              <a:rPr lang="en-US" sz="3200" dirty="0"/>
              <a:t> to do it.</a:t>
            </a:r>
          </a:p>
          <a:p>
            <a:r>
              <a:rPr lang="en-US" sz="3200" dirty="0"/>
              <a:t>If someone or something </a:t>
            </a:r>
            <a:r>
              <a:rPr lang="en-US" sz="3200" b="1" dirty="0"/>
              <a:t>inspires</a:t>
            </a:r>
            <a:r>
              <a:rPr lang="en-US" sz="3200" dirty="0"/>
              <a:t> you, they give you new </a:t>
            </a:r>
            <a:r>
              <a:rPr lang="en-US" sz="3200" dirty="0">
                <a:hlinkClick r:id="rId6" tooltip="Definition of ideas"/>
              </a:rPr>
              <a:t>ideas</a:t>
            </a:r>
            <a:r>
              <a:rPr lang="en-US" sz="3200" dirty="0"/>
              <a:t> and a </a:t>
            </a:r>
            <a:r>
              <a:rPr lang="en-US" sz="3200" dirty="0">
                <a:hlinkClick r:id="rId7" tooltip="Definition of strong"/>
              </a:rPr>
              <a:t>strong</a:t>
            </a:r>
            <a:r>
              <a:rPr lang="en-US" sz="3200" dirty="0"/>
              <a:t> </a:t>
            </a:r>
            <a:r>
              <a:rPr lang="en-US" sz="3200" dirty="0">
                <a:hlinkClick r:id="rId8" tooltip="Definition of feeling"/>
              </a:rPr>
              <a:t>feeling</a:t>
            </a:r>
            <a:r>
              <a:rPr lang="en-US" sz="3200" dirty="0"/>
              <a:t> of </a:t>
            </a:r>
            <a:r>
              <a:rPr lang="en-US" sz="3200" dirty="0">
                <a:hlinkClick r:id="rId9" tooltip="Definition of enthusiasm"/>
              </a:rPr>
              <a:t>enthusiasm</a:t>
            </a:r>
            <a:r>
              <a:rPr lang="en-US" sz="3200" dirty="0"/>
              <a:t>.</a:t>
            </a:r>
            <a:endParaRPr lang="en-GB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72279" y="4072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Today we are going to look at an inspirational person.</a:t>
            </a:r>
          </a:p>
        </p:txBody>
      </p:sp>
      <p:pic>
        <p:nvPicPr>
          <p:cNvPr id="1026" name="Picture 2" descr="Steven Claunch was born with no fingers on his right hand and a right leg  that was several inches shorter than his left l… | We the people,  Basketball court, Steve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83" y="2351405"/>
            <a:ext cx="39608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3496" y="1335742"/>
            <a:ext cx="612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u="sng" dirty="0">
                <a:solidFill>
                  <a:srgbClr val="FF0000"/>
                </a:solidFill>
              </a:rPr>
              <a:t>Steven </a:t>
            </a:r>
            <a:r>
              <a:rPr lang="en-GB" sz="6000" u="sng" dirty="0" err="1">
                <a:solidFill>
                  <a:srgbClr val="FF0000"/>
                </a:solidFill>
              </a:rPr>
              <a:t>Claunch</a:t>
            </a:r>
            <a:endParaRPr lang="en-GB" sz="6000" u="sng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5832" y="25453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265"/>
            <a:ext cx="10515600" cy="1325563"/>
          </a:xfrm>
        </p:spPr>
        <p:txBody>
          <a:bodyPr/>
          <a:lstStyle/>
          <a:p>
            <a:r>
              <a:rPr lang="en-GB" dirty="0"/>
              <a:t>Who is Steven </a:t>
            </a:r>
            <a:r>
              <a:rPr lang="en-GB" dirty="0" err="1"/>
              <a:t>Claunch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00985"/>
            <a:ext cx="10515600" cy="1900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Steven </a:t>
            </a:r>
            <a:r>
              <a:rPr lang="en-US" sz="3600" dirty="0" err="1">
                <a:solidFill>
                  <a:srgbClr val="00B050"/>
                </a:solidFill>
              </a:rPr>
              <a:t>Claunch</a:t>
            </a:r>
            <a:r>
              <a:rPr lang="en-US" sz="3600" dirty="0">
                <a:solidFill>
                  <a:srgbClr val="00B050"/>
                </a:solidFill>
              </a:rPr>
              <a:t>, was born without fingers on his right hand and with one leg shorter than the other and has excelled in basketball.  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9" name="Picture 2" descr="Overcoming obstacles - Steven Cla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42264"/>
            <a:ext cx="3539490" cy="1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8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338560" cy="1325563"/>
          </a:xfrm>
        </p:spPr>
        <p:txBody>
          <a:bodyPr>
            <a:noAutofit/>
          </a:bodyPr>
          <a:lstStyle/>
          <a:p>
            <a:r>
              <a:rPr lang="en-GB" sz="5400" b="1" dirty="0"/>
              <a:t>Please watch the video of Steven </a:t>
            </a:r>
            <a:r>
              <a:rPr lang="en-GB" sz="5400" b="1" dirty="0" err="1"/>
              <a:t>Clauch</a:t>
            </a:r>
            <a:r>
              <a:rPr lang="en-GB" sz="5400" b="1" dirty="0"/>
              <a:t> in the Teams assignment today.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503963"/>
            <a:ext cx="10515600" cy="341852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In the video, Steven explains why obstacles can provide an opportunity to both inspire others and develop character.</a:t>
            </a:r>
            <a:endParaRPr lang="en-GB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Overcoming obstacles - Steven Cla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18" y="4213225"/>
            <a:ext cx="2602091" cy="14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517" y="3967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4600" y="-78235"/>
            <a:ext cx="6514418" cy="620185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8A1639-8684-47EB-974D-305E9EC12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0616" y="1977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11E7EBC16A2488A6BD8B96FCD2307" ma:contentTypeVersion="4" ma:contentTypeDescription="Create a new document." ma:contentTypeScope="" ma:versionID="b911c28205c8c89c35823f093025f921">
  <xsd:schema xmlns:xsd="http://www.w3.org/2001/XMLSchema" xmlns:xs="http://www.w3.org/2001/XMLSchema" xmlns:p="http://schemas.microsoft.com/office/2006/metadata/properties" xmlns:ns2="e6146d2e-4899-402e-a015-35c1a01202e5" targetNamespace="http://schemas.microsoft.com/office/2006/metadata/properties" ma:root="true" ma:fieldsID="5624d494965241c4f1411d6154db8093" ns2:_="">
    <xsd:import namespace="e6146d2e-4899-402e-a015-35c1a01202e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46d2e-4899-402e-a015-35c1a01202e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6146d2e-4899-402e-a015-35c1a01202e5" xsi:nil="true"/>
  </documentManagement>
</p:properties>
</file>

<file path=customXml/itemProps1.xml><?xml version="1.0" encoding="utf-8"?>
<ds:datastoreItem xmlns:ds="http://schemas.openxmlformats.org/officeDocument/2006/customXml" ds:itemID="{795717F4-2973-42CF-99A4-A1ECED0A2B02}"/>
</file>

<file path=customXml/itemProps2.xml><?xml version="1.0" encoding="utf-8"?>
<ds:datastoreItem xmlns:ds="http://schemas.openxmlformats.org/officeDocument/2006/customXml" ds:itemID="{2B5BF8C8-1907-4AFE-B286-A1044D017DA4}"/>
</file>

<file path=customXml/itemProps3.xml><?xml version="1.0" encoding="utf-8"?>
<ds:datastoreItem xmlns:ds="http://schemas.openxmlformats.org/officeDocument/2006/customXml" ds:itemID="{D5BC3136-02E8-4340-9885-895E6FBA2ED9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145</Words>
  <Application>Microsoft Office PowerPoint</Application>
  <PresentationFormat>Widescreen</PresentationFormat>
  <Paragraphs>11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Adventure</vt:lpstr>
      <vt:lpstr>What does inspires mean?</vt:lpstr>
      <vt:lpstr>Today we are going to look at an inspirational person.</vt:lpstr>
      <vt:lpstr>Who is Steven Claunch?</vt:lpstr>
      <vt:lpstr>Please watch the video of Steven Clauch in the Teams assignment today.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Adventure</dc:title>
  <dc:creator>James Nute</dc:creator>
  <cp:lastModifiedBy>Lisa Nute</cp:lastModifiedBy>
  <cp:revision>14</cp:revision>
  <dcterms:created xsi:type="dcterms:W3CDTF">2021-01-10T08:26:05Z</dcterms:created>
  <dcterms:modified xsi:type="dcterms:W3CDTF">2021-01-15T02:58:32Z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0x01010080411E7EBC16A2488A6BD8B96FCD2307</vt:lpwstr>
  </property>
</Properties>
</file>