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4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2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6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8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7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9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2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2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3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8CB28-C7CE-4702-8C7A-C590254E8BE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F12C-3228-438C-AE85-7EF5AC796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7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744E79-28B0-4D40-87B1-5AD6F85E507D}"/>
              </a:ext>
            </a:extLst>
          </p:cNvPr>
          <p:cNvSpPr txBox="1"/>
          <p:nvPr/>
        </p:nvSpPr>
        <p:spPr>
          <a:xfrm>
            <a:off x="353961" y="265470"/>
            <a:ext cx="6253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‘Bang’ is </a:t>
            </a:r>
            <a:r>
              <a:rPr lang="en-GB" sz="1200">
                <a:latin typeface="Comic Sans MS" panose="030F0702030302020204" pitchFamily="66" charset="0"/>
              </a:rPr>
              <a:t>a red-word </a:t>
            </a:r>
            <a:r>
              <a:rPr lang="en-GB" sz="1200" dirty="0">
                <a:latin typeface="Comic Sans MS" panose="030F0702030302020204" pitchFamily="66" charset="0"/>
              </a:rPr>
              <a:t>recognition game. 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Instructions: Print and cut the words out. Children need to quickly read the words shown at a time. When the ‘bang’ card is shown, they shout “BANG.”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5E3D8A-0BA7-40EF-9124-D7B7AF838167}"/>
              </a:ext>
            </a:extLst>
          </p:cNvPr>
          <p:cNvSpPr/>
          <p:nvPr/>
        </p:nvSpPr>
        <p:spPr>
          <a:xfrm>
            <a:off x="176980" y="1248697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90B826-335A-4716-8410-9B373619B4FB}"/>
              </a:ext>
            </a:extLst>
          </p:cNvPr>
          <p:cNvSpPr/>
          <p:nvPr/>
        </p:nvSpPr>
        <p:spPr>
          <a:xfrm>
            <a:off x="3429000" y="1248698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418AAE2-D8CE-47ED-B4DE-AFA5D5AF482C}"/>
              </a:ext>
            </a:extLst>
          </p:cNvPr>
          <p:cNvSpPr/>
          <p:nvPr/>
        </p:nvSpPr>
        <p:spPr>
          <a:xfrm>
            <a:off x="176978" y="3136490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go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BF795DF-3D1D-4D37-8B97-1967D9B2D4F7}"/>
              </a:ext>
            </a:extLst>
          </p:cNvPr>
          <p:cNvSpPr/>
          <p:nvPr/>
        </p:nvSpPr>
        <p:spPr>
          <a:xfrm>
            <a:off x="3429000" y="3136490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F187FD-8155-46ED-9878-FA503CBF8D24}"/>
              </a:ext>
            </a:extLst>
          </p:cNvPr>
          <p:cNvSpPr/>
          <p:nvPr/>
        </p:nvSpPr>
        <p:spPr>
          <a:xfrm>
            <a:off x="176974" y="5024283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she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9CFB5D-D6D4-462C-ACD1-B22D3B0498B5}"/>
              </a:ext>
            </a:extLst>
          </p:cNvPr>
          <p:cNvSpPr/>
          <p:nvPr/>
        </p:nvSpPr>
        <p:spPr>
          <a:xfrm>
            <a:off x="3428994" y="5024282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D80D351-D741-45A8-A803-3C88BE1DF45F}"/>
              </a:ext>
            </a:extLst>
          </p:cNvPr>
          <p:cNvSpPr/>
          <p:nvPr/>
        </p:nvSpPr>
        <p:spPr>
          <a:xfrm>
            <a:off x="176973" y="6926821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CFE5F3-311C-452A-A56B-AF8DA36B8E34}"/>
              </a:ext>
            </a:extLst>
          </p:cNvPr>
          <p:cNvSpPr/>
          <p:nvPr/>
        </p:nvSpPr>
        <p:spPr>
          <a:xfrm>
            <a:off x="3406877" y="6941566"/>
            <a:ext cx="3200394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39262-2CB3-4F6A-8ECD-8356CC10D180}"/>
              </a:ext>
            </a:extLst>
          </p:cNvPr>
          <p:cNvSpPr txBox="1"/>
          <p:nvPr/>
        </p:nvSpPr>
        <p:spPr>
          <a:xfrm>
            <a:off x="551794" y="2874879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F8CA4C-AEE5-4B85-B540-DA590905653C}"/>
              </a:ext>
            </a:extLst>
          </p:cNvPr>
          <p:cNvSpPr txBox="1"/>
          <p:nvPr/>
        </p:nvSpPr>
        <p:spPr>
          <a:xfrm>
            <a:off x="3707525" y="2889948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6A72FF-CDE4-4D50-AE6D-547218251878}"/>
              </a:ext>
            </a:extLst>
          </p:cNvPr>
          <p:cNvSpPr txBox="1"/>
          <p:nvPr/>
        </p:nvSpPr>
        <p:spPr>
          <a:xfrm>
            <a:off x="506014" y="4777417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7E58E5-443E-479E-B4A3-5F21F151ABB9}"/>
              </a:ext>
            </a:extLst>
          </p:cNvPr>
          <p:cNvSpPr txBox="1"/>
          <p:nvPr/>
        </p:nvSpPr>
        <p:spPr>
          <a:xfrm>
            <a:off x="3754822" y="4767330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3486C3-81DD-4A0A-A120-4242E6108482}"/>
              </a:ext>
            </a:extLst>
          </p:cNvPr>
          <p:cNvSpPr txBox="1"/>
          <p:nvPr/>
        </p:nvSpPr>
        <p:spPr>
          <a:xfrm>
            <a:off x="3880946" y="6687649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3673B0-E3DC-48C6-B7F5-119E3E20D318}"/>
              </a:ext>
            </a:extLst>
          </p:cNvPr>
          <p:cNvSpPr txBox="1"/>
          <p:nvPr/>
        </p:nvSpPr>
        <p:spPr>
          <a:xfrm>
            <a:off x="551794" y="6687649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CDD7A9-5D06-44DE-9911-D175423376CA}"/>
              </a:ext>
            </a:extLst>
          </p:cNvPr>
          <p:cNvSpPr txBox="1"/>
          <p:nvPr/>
        </p:nvSpPr>
        <p:spPr>
          <a:xfrm>
            <a:off x="3807372" y="8604931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9BB5D8-55F1-4570-B174-CEFA712B17F0}"/>
              </a:ext>
            </a:extLst>
          </p:cNvPr>
          <p:cNvSpPr txBox="1"/>
          <p:nvPr/>
        </p:nvSpPr>
        <p:spPr>
          <a:xfrm>
            <a:off x="540516" y="8582090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</p:spTree>
    <p:extLst>
      <p:ext uri="{BB962C8B-B14F-4D97-AF65-F5344CB8AC3E}">
        <p14:creationId xmlns:p14="http://schemas.microsoft.com/office/powerpoint/2010/main" val="15255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5E3D8A-0BA7-40EF-9124-D7B7AF838167}"/>
              </a:ext>
            </a:extLst>
          </p:cNvPr>
          <p:cNvSpPr/>
          <p:nvPr/>
        </p:nvSpPr>
        <p:spPr>
          <a:xfrm>
            <a:off x="176973" y="422787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90B826-335A-4716-8410-9B373619B4FB}"/>
              </a:ext>
            </a:extLst>
          </p:cNvPr>
          <p:cNvSpPr/>
          <p:nvPr/>
        </p:nvSpPr>
        <p:spPr>
          <a:xfrm>
            <a:off x="3428994" y="422787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418AAE2-D8CE-47ED-B4DE-AFA5D5AF482C}"/>
              </a:ext>
            </a:extLst>
          </p:cNvPr>
          <p:cNvSpPr/>
          <p:nvPr/>
        </p:nvSpPr>
        <p:spPr>
          <a:xfrm>
            <a:off x="154858" y="2310580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BF795DF-3D1D-4D37-8B97-1967D9B2D4F7}"/>
              </a:ext>
            </a:extLst>
          </p:cNvPr>
          <p:cNvSpPr/>
          <p:nvPr/>
        </p:nvSpPr>
        <p:spPr>
          <a:xfrm>
            <a:off x="3406877" y="2340070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F187FD-8155-46ED-9878-FA503CBF8D24}"/>
              </a:ext>
            </a:extLst>
          </p:cNvPr>
          <p:cNvSpPr/>
          <p:nvPr/>
        </p:nvSpPr>
        <p:spPr>
          <a:xfrm>
            <a:off x="154858" y="4198373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49CFB5D-D6D4-462C-ACD1-B22D3B0498B5}"/>
              </a:ext>
            </a:extLst>
          </p:cNvPr>
          <p:cNvSpPr/>
          <p:nvPr/>
        </p:nvSpPr>
        <p:spPr>
          <a:xfrm>
            <a:off x="3406877" y="4222949"/>
            <a:ext cx="3178276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into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D80D351-D741-45A8-A803-3C88BE1DF45F}"/>
              </a:ext>
            </a:extLst>
          </p:cNvPr>
          <p:cNvSpPr/>
          <p:nvPr/>
        </p:nvSpPr>
        <p:spPr>
          <a:xfrm>
            <a:off x="176972" y="6110742"/>
            <a:ext cx="3252019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bang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CFE5F3-311C-452A-A56B-AF8DA36B8E34}"/>
              </a:ext>
            </a:extLst>
          </p:cNvPr>
          <p:cNvSpPr/>
          <p:nvPr/>
        </p:nvSpPr>
        <p:spPr>
          <a:xfrm>
            <a:off x="3428991" y="6135318"/>
            <a:ext cx="3200394" cy="188779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bang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956597-A880-4DE9-9CC2-7F1CEDDC37C9}"/>
              </a:ext>
            </a:extLst>
          </p:cNvPr>
          <p:cNvSpPr txBox="1"/>
          <p:nvPr/>
        </p:nvSpPr>
        <p:spPr>
          <a:xfrm>
            <a:off x="564932" y="2081240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9F7A6-7468-4B76-8D95-5B5949012B52}"/>
              </a:ext>
            </a:extLst>
          </p:cNvPr>
          <p:cNvSpPr txBox="1"/>
          <p:nvPr/>
        </p:nvSpPr>
        <p:spPr>
          <a:xfrm>
            <a:off x="3685360" y="2078689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454F55-4842-4CB9-B865-C347BE3A24D8}"/>
              </a:ext>
            </a:extLst>
          </p:cNvPr>
          <p:cNvSpPr txBox="1"/>
          <p:nvPr/>
        </p:nvSpPr>
        <p:spPr>
          <a:xfrm>
            <a:off x="495491" y="3956489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8BCC60-AE43-4CB4-891A-4B58DC0F8D80}"/>
              </a:ext>
            </a:extLst>
          </p:cNvPr>
          <p:cNvSpPr txBox="1"/>
          <p:nvPr/>
        </p:nvSpPr>
        <p:spPr>
          <a:xfrm>
            <a:off x="3725396" y="3998523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7B61D-3CC0-43A9-ACB5-D8D20784FA56}"/>
              </a:ext>
            </a:extLst>
          </p:cNvPr>
          <p:cNvSpPr txBox="1"/>
          <p:nvPr/>
        </p:nvSpPr>
        <p:spPr>
          <a:xfrm>
            <a:off x="3725396" y="5893781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1532F0-1932-4DBA-87F5-3CC6CC9D1E1A}"/>
              </a:ext>
            </a:extLst>
          </p:cNvPr>
          <p:cNvSpPr txBox="1"/>
          <p:nvPr/>
        </p:nvSpPr>
        <p:spPr>
          <a:xfrm>
            <a:off x="471648" y="7764920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B76E6B-EE40-4200-BDB1-C4A3DAD3A725}"/>
              </a:ext>
            </a:extLst>
          </p:cNvPr>
          <p:cNvSpPr txBox="1"/>
          <p:nvPr/>
        </p:nvSpPr>
        <p:spPr>
          <a:xfrm>
            <a:off x="3807372" y="7789496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874676-26BE-45C6-A26E-59208C4F7059}"/>
              </a:ext>
            </a:extLst>
          </p:cNvPr>
          <p:cNvSpPr txBox="1"/>
          <p:nvPr/>
        </p:nvSpPr>
        <p:spPr>
          <a:xfrm>
            <a:off x="564932" y="5861101"/>
            <a:ext cx="3050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omic Sans MS" panose="030F0702030302020204" pitchFamily="66" charset="0"/>
              </a:rPr>
              <a:t>For more resources TES: Miss-Mell</a:t>
            </a:r>
          </a:p>
        </p:txBody>
      </p:sp>
    </p:spTree>
    <p:extLst>
      <p:ext uri="{BB962C8B-B14F-4D97-AF65-F5344CB8AC3E}">
        <p14:creationId xmlns:p14="http://schemas.microsoft.com/office/powerpoint/2010/main" val="44912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156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Chi Nwimo-Ogu</dc:creator>
  <cp:lastModifiedBy>Kate Rudd</cp:lastModifiedBy>
  <cp:revision>8</cp:revision>
  <dcterms:created xsi:type="dcterms:W3CDTF">2020-03-24T18:34:18Z</dcterms:created>
  <dcterms:modified xsi:type="dcterms:W3CDTF">2021-01-27T10:39:42Z</dcterms:modified>
</cp:coreProperties>
</file>