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9355"/>
    <p:restoredTop sz="94654"/>
  </p:normalViewPr>
  <p:slideViewPr>
    <p:cSldViewPr snapToGrid="0" snapToObjects="1">
      <p:cViewPr>
        <p:scale>
          <a:sx n="61" d="100"/>
          <a:sy n="61" d="100"/>
        </p:scale>
        <p:origin x="560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D303-8241-1F45-9334-9B392D543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CB7B2-6013-394C-B048-2B0947FDB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6747-796A-1744-98B7-98CC9F7A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3D9-6069-3D4C-A766-ED77E64CC399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91AFD-EBC0-6A4E-84A2-C158E95C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88537-F719-9B4C-8C99-E2BBEB0F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C403-0DE0-6945-A779-F6AE1D0A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0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5F4D0-30ED-FF46-B768-D0797450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97ABD-1A48-174A-A340-4E0AF1AB1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B2A5-6187-4545-8478-3FC9A18D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3D9-6069-3D4C-A766-ED77E64CC399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1E986-E67D-1F4B-AD1B-91C23547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72455-1136-F845-8E08-B97D77F5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C403-0DE0-6945-A779-F6AE1D0A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5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25C1DE-5E47-A048-B5BF-E04E5346D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6A6BF-D3D3-794D-B113-AB44A0171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FA1F0-8237-5C4E-94B0-26495C4F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3D9-6069-3D4C-A766-ED77E64CC399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26EFC-25CD-D548-B804-B7C7A530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36529-4990-5C43-B865-1A122BAA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C403-0DE0-6945-A779-F6AE1D0A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2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8D91-6DAA-374B-B17F-9AEFB128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3FD47-AAE9-B74A-BA2C-E3E741AE4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39593-FB59-2D41-9A1A-3A4A9148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3D9-6069-3D4C-A766-ED77E64CC399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5290D-C952-B647-88E3-01EC0CD03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86F8A-1248-B741-8EF8-73A0C2BA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C403-0DE0-6945-A779-F6AE1D0A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8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C2D0-FE03-9341-8BEA-29FDD2AD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80DFA-8F66-0A49-BA40-E51195DCB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86C0C-DAF1-514A-BBF1-6F52F1D5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3D9-6069-3D4C-A766-ED77E64CC399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B9B0A-BEA5-6C48-88B6-80AA698D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6F6DB-BC24-FB46-881A-E30E747E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C403-0DE0-6945-A779-F6AE1D0A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5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1AED-CA45-3548-9F90-09DC8FEC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460F5-637D-8A4D-91D9-CDF306EC3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2C2DA-139E-EF47-9681-910C15FCF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D2455-4AC1-8248-AFC1-5EDB5FD2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3D9-6069-3D4C-A766-ED77E64CC399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73349-1FD0-6349-B6E4-BB62DF18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6CCB7-8BB8-D047-A682-07E97130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C403-0DE0-6945-A779-F6AE1D0A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0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B6F0-EDA2-804B-B1DD-2CFE72E7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4681C-6E2C-1248-93AC-F38999B5B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028F7-CA8D-5A4E-95F5-2A3804ED3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ABEEB-AAE1-5F4D-B949-B4CA4EC77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47CCF-739D-F944-A91F-22CE12B05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F70B08-944E-B94C-852C-742046ED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3D9-6069-3D4C-A766-ED77E64CC399}" type="datetimeFigureOut">
              <a:rPr lang="en-US" smtClean="0"/>
              <a:t>1/26/21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23DF0-7693-9D45-A820-25B0B0FA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C90100-0F84-2846-B908-DB8E0C6C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C403-0DE0-6945-A779-F6AE1D0A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9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6C80-745B-D647-8FED-49F08E67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6D18E-130D-2B42-A922-33071B3A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3D9-6069-3D4C-A766-ED77E64CC399}" type="datetimeFigureOut">
              <a:rPr lang="en-US" smtClean="0"/>
              <a:t>1/26/21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39E20-0088-C04F-AC57-84FC17BE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BCE92-A421-E34F-B83E-C0D37DA0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C403-0DE0-6945-A779-F6AE1D0A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E38A8-FC7E-124D-83D3-571F6499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3D9-6069-3D4C-A766-ED77E64CC399}" type="datetimeFigureOut">
              <a:rPr lang="en-US" smtClean="0"/>
              <a:t>1/26/21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7951A1-B457-374F-AF60-BE159D348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83885-E7B3-A147-827B-2A8DCF11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C403-0DE0-6945-A779-F6AE1D0A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7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D34A-765F-ED45-8819-3C2084A2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4405-3BCF-4A44-96A9-0CB6FC774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28690-83E2-4D41-A9FF-E382421DC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BE2D6-D9CD-6043-BF5B-21D5C8D1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3D9-6069-3D4C-A766-ED77E64CC399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E343A-387F-D748-9655-0F0C84E7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A1ECB-9FCA-494F-BF67-84B4E592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C403-0DE0-6945-A779-F6AE1D0A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0908-BE7F-3048-B3DE-CD0D9ABE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F95AF-E136-704B-BD2C-533E2737B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4E298-EE2E-8643-A2E2-50CD04872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3D02E-413B-8142-BA8F-0ADBAB30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83D9-6069-3D4C-A766-ED77E64CC399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D8CD0-AC6E-BC48-8870-5C90433F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1B18F-4453-074F-BAE4-3C0A5348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C403-0DE0-6945-A779-F6AE1D0A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1AF46E-C8FC-4F45-98F7-BCB36D58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E82E7-4189-874B-9160-99FD13DE3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94827-5354-B443-9FFA-ECC603D43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283D9-6069-3D4C-A766-ED77E64CC399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41C9C-56B6-6142-B413-9E003218A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DCF19-723F-9349-9B38-4F062D883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C403-0DE0-6945-A779-F6AE1D0A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gffr82/articles/zstr2nb" TargetMode="External"/><Relationship Id="rId2" Type="http://schemas.openxmlformats.org/officeDocument/2006/relationships/hyperlink" Target="https://www.bbc.co.uk/bitesize/topics/zgffr82/articles/zx9hcj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9AA62-264E-1A42-8EA4-24F08C24D1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Science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are learning how sound is affected by different materials.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6B91B-23B5-C24C-9E78-7EC3BECB4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37307"/>
          </a:xfrm>
        </p:spPr>
        <p:txBody>
          <a:bodyPr>
            <a:normAutofit/>
          </a:bodyPr>
          <a:lstStyle/>
          <a:p>
            <a:r>
              <a:rPr lang="en-US" dirty="0"/>
              <a:t>I recognise that sounds get fainter as the distance from the sound source increases.</a:t>
            </a:r>
          </a:p>
          <a:p>
            <a:r>
              <a:rPr lang="en-US" dirty="0"/>
              <a:t>I can find patterns between the volume of a sound and the strength of vibrations that produced it.</a:t>
            </a:r>
          </a:p>
          <a:p>
            <a:r>
              <a:rPr lang="en-US" dirty="0"/>
              <a:t>I can investigate how the volume is affected by different materials.</a:t>
            </a:r>
          </a:p>
        </p:txBody>
      </p:sp>
    </p:spTree>
    <p:extLst>
      <p:ext uri="{BB962C8B-B14F-4D97-AF65-F5344CB8AC3E}">
        <p14:creationId xmlns:p14="http://schemas.microsoft.com/office/powerpoint/2010/main" val="60314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302A-65E8-9C4A-8CD3-47E396EF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how you could make your earmuffs: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22AD0-0D48-E142-B655-043CCAD81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782" y="1825625"/>
            <a:ext cx="934801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DO NOT PUT ANYTHING INSIDE YOUR EARS FOR THIS!</a:t>
            </a:r>
          </a:p>
        </p:txBody>
      </p:sp>
      <p:pic>
        <p:nvPicPr>
          <p:cNvPr id="5122" name="Picture 2" descr="Warning plate, old danger sign | Signs, Yellow sign, Dangerous">
            <a:extLst>
              <a:ext uri="{FF2B5EF4-FFF2-40B4-BE49-F238E27FC236}">
                <a16:creationId xmlns:a16="http://schemas.microsoft.com/office/drawing/2014/main" id="{EF40596A-4AEC-1E4A-963E-98093DF10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690688"/>
            <a:ext cx="1411573" cy="10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arning plate, old danger sign | Signs, Yellow sign, Dangerous">
            <a:extLst>
              <a:ext uri="{FF2B5EF4-FFF2-40B4-BE49-F238E27FC236}">
                <a16:creationId xmlns:a16="http://schemas.microsoft.com/office/drawing/2014/main" id="{A7B92814-8448-DF46-A566-36805E8A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13" y="1690687"/>
            <a:ext cx="1411573" cy="10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D190B6B-76F0-C747-8339-C8D9E4F7CA97}"/>
              </a:ext>
            </a:extLst>
          </p:cNvPr>
          <p:cNvSpPr/>
          <p:nvPr/>
        </p:nvSpPr>
        <p:spPr>
          <a:xfrm>
            <a:off x="10915782" y="156974"/>
            <a:ext cx="1225316" cy="1225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9F6D0-90FD-1546-B241-30D5E662FC1D}"/>
              </a:ext>
            </a:extLst>
          </p:cNvPr>
          <p:cNvSpPr txBox="1"/>
          <p:nvPr/>
        </p:nvSpPr>
        <p:spPr>
          <a:xfrm>
            <a:off x="1418771" y="2833891"/>
            <a:ext cx="3599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Make a pair of earmuffs by cutting two pieces of cardboard out and securing to a headband or piece of cardboard.</a:t>
            </a:r>
          </a:p>
        </p:txBody>
      </p:sp>
      <p:pic>
        <p:nvPicPr>
          <p:cNvPr id="8" name="Picture 7" descr="Two brown circles on a wooden surface&#10;&#10;Description automatically generated with low confidence">
            <a:extLst>
              <a:ext uri="{FF2B5EF4-FFF2-40B4-BE49-F238E27FC236}">
                <a16:creationId xmlns:a16="http://schemas.microsoft.com/office/drawing/2014/main" id="{D103DAFE-10E5-CD4C-9B6F-CA6A68A64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93" y="4107301"/>
            <a:ext cx="1806117" cy="923276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24B3C69A-99F1-DE44-962C-DEA38A4E4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320" y="4130524"/>
            <a:ext cx="1131579" cy="9157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FC8A72-0B8C-7348-A4DE-8EC5BAF17102}"/>
              </a:ext>
            </a:extLst>
          </p:cNvPr>
          <p:cNvSpPr txBox="1"/>
          <p:nvPr/>
        </p:nvSpPr>
        <p:spPr>
          <a:xfrm>
            <a:off x="5583202" y="2934842"/>
            <a:ext cx="1949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Wrap material around the cardboard.</a:t>
            </a:r>
          </a:p>
        </p:txBody>
      </p:sp>
      <p:pic>
        <p:nvPicPr>
          <p:cNvPr id="13" name="Picture 12" descr="A picture containing table, indoor, wooden, eaten&#10;&#10;Description automatically generated">
            <a:extLst>
              <a:ext uri="{FF2B5EF4-FFF2-40B4-BE49-F238E27FC236}">
                <a16:creationId xmlns:a16="http://schemas.microsoft.com/office/drawing/2014/main" id="{CFEAEAA9-F971-E74E-89BB-DD2B06656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161" y="3993108"/>
            <a:ext cx="1955867" cy="16331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33F981-4A2B-A342-8243-965FCA0A0EAB}"/>
              </a:ext>
            </a:extLst>
          </p:cNvPr>
          <p:cNvSpPr txBox="1"/>
          <p:nvPr/>
        </p:nvSpPr>
        <p:spPr>
          <a:xfrm>
            <a:off x="9159539" y="2934842"/>
            <a:ext cx="141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Secure with elastic band.</a:t>
            </a:r>
          </a:p>
        </p:txBody>
      </p:sp>
      <p:pic>
        <p:nvPicPr>
          <p:cNvPr id="16" name="Picture 15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43A1B846-B916-5D4F-86EF-47BDE1B17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285" y="5418446"/>
            <a:ext cx="1806117" cy="1238064"/>
          </a:xfrm>
          <a:prstGeom prst="rect">
            <a:avLst/>
          </a:prstGeom>
        </p:spPr>
      </p:pic>
      <p:pic>
        <p:nvPicPr>
          <p:cNvPr id="19" name="Picture 18" descr="A picture containing indoor, mouse, cluttered&#10;&#10;Description automatically generated">
            <a:extLst>
              <a:ext uri="{FF2B5EF4-FFF2-40B4-BE49-F238E27FC236}">
                <a16:creationId xmlns:a16="http://schemas.microsoft.com/office/drawing/2014/main" id="{4871B346-CFC5-F04C-BB45-E07DA26DF2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933" t="51460" r="17411" b="10153"/>
          <a:stretch/>
        </p:blipFill>
        <p:spPr>
          <a:xfrm rot="5400000">
            <a:off x="8963053" y="4111665"/>
            <a:ext cx="1804078" cy="14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0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2694-430D-B541-9A68-F7432A4E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How does sound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6880-69B6-2742-8CEE-F21F78B5A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146" y="1593987"/>
            <a:ext cx="337016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 are videos explaining this here: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https://www.bbc.co.uk/bitesize/topics/zgffr82/articles/zx9hcj6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https://www.bbc.co.uk/bitesize/topics/zgffr82/articles/zstr2nb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0CCD49C-BABC-204A-8935-E05047BC2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87" y="1380627"/>
            <a:ext cx="8483865" cy="511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2694-430D-B541-9A68-F7432A4E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What is pitch?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223629-3785-494B-9E6A-5B6DEEB86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58" y="1690688"/>
            <a:ext cx="11386684" cy="428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2694-430D-B541-9A68-F7432A4E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volume?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6880-69B6-2742-8CEE-F21F78B5A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146" y="1593987"/>
            <a:ext cx="337016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volume</a:t>
            </a:r>
            <a:r>
              <a:rPr lang="en-US" dirty="0"/>
              <a:t> is how </a:t>
            </a:r>
            <a:r>
              <a:rPr lang="en-US" b="1" dirty="0"/>
              <a:t>loud</a:t>
            </a:r>
            <a:r>
              <a:rPr lang="en-US" dirty="0"/>
              <a:t> or </a:t>
            </a:r>
            <a:r>
              <a:rPr lang="en-US" b="1" dirty="0"/>
              <a:t>quiet</a:t>
            </a:r>
            <a:r>
              <a:rPr lang="en-US" dirty="0"/>
              <a:t> a sound is. The further away we are from something, the quieter the sound. Below shows how this works.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CE0A7-DB7C-914D-BB8D-237241727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" y="1593987"/>
            <a:ext cx="8480458" cy="47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1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2694-430D-B541-9A68-F7432A4E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5125"/>
            <a:ext cx="1121664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How does sound travel through different materials?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6880-69B6-2742-8CEE-F21F78B5A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3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Sound can travel through solids, liquids and gases. Sound travels as a </a:t>
            </a:r>
            <a:r>
              <a:rPr lang="en-US" b="1" dirty="0"/>
              <a:t>wave</a:t>
            </a:r>
            <a:r>
              <a:rPr lang="en-US" dirty="0"/>
              <a:t>, </a:t>
            </a:r>
            <a:r>
              <a:rPr lang="en-US" b="1" dirty="0"/>
              <a:t>vibrating</a:t>
            </a:r>
            <a:r>
              <a:rPr lang="en-US" dirty="0"/>
              <a:t> the </a:t>
            </a:r>
            <a:r>
              <a:rPr lang="en-US" b="1" dirty="0"/>
              <a:t>particles</a:t>
            </a:r>
            <a:r>
              <a:rPr lang="en-US" dirty="0"/>
              <a:t> in the medium it is travelling in. Sound cannot travel through a </a:t>
            </a:r>
            <a:r>
              <a:rPr lang="en-US" b="1" dirty="0"/>
              <a:t>vacuum</a:t>
            </a:r>
            <a:r>
              <a:rPr lang="en-US" dirty="0"/>
              <a:t>. This means, if there is no air, there is no sound.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2050" name="Picture 2" descr="ripple effect | Water ripples, Water patterns, Water reflections">
            <a:extLst>
              <a:ext uri="{FF2B5EF4-FFF2-40B4-BE49-F238E27FC236}">
                <a16:creationId xmlns:a16="http://schemas.microsoft.com/office/drawing/2014/main" id="{73C80E14-24A3-A747-A9E1-3D95F9783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3744914"/>
            <a:ext cx="32639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Simple Harmonic Motion? | Stock photos, Simple, Motion">
            <a:extLst>
              <a:ext uri="{FF2B5EF4-FFF2-40B4-BE49-F238E27FC236}">
                <a16:creationId xmlns:a16="http://schemas.microsoft.com/office/drawing/2014/main" id="{10CC1F14-451E-C642-ACC4-3942701CB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3744914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10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5F7B-D09D-024C-BE60-D300FCC0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Mr</a:t>
            </a:r>
            <a:r>
              <a:rPr lang="en-US" dirty="0"/>
              <a:t> Quiet’s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A0109-47EE-DD47-8064-EAC88A268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" y="1451429"/>
            <a:ext cx="10515600" cy="52106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Mr</a:t>
            </a:r>
            <a:r>
              <a:rPr lang="en-US" dirty="0"/>
              <a:t> Quiet likes the quiet life. He lives, quietly, in a small little cottage in the middle of a wood. The problem is that his small, little cottage is in the middle of a country called </a:t>
            </a:r>
            <a:r>
              <a:rPr lang="en-US" dirty="0" err="1"/>
              <a:t>Loudland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Everything and everybody in </a:t>
            </a:r>
            <a:r>
              <a:rPr lang="en-US" dirty="0" err="1"/>
              <a:t>Loudland</a:t>
            </a:r>
            <a:r>
              <a:rPr lang="en-US" dirty="0"/>
              <a:t> is noisy. Dogs don’t go “woof” like dogs you know. They go, “WOOF!”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People don’t shut their doors like us. They slam them - BANG!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People don’t talk to each other. They shout at each other. “HELLO!” they shout as they meet in the street.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Mr</a:t>
            </a:r>
            <a:r>
              <a:rPr lang="en-US" dirty="0"/>
              <a:t> Quiet doesn’t like all the noise. The noise frightens him.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100" b="1" u="sng" dirty="0"/>
              <a:t>How can we help </a:t>
            </a:r>
            <a:r>
              <a:rPr lang="en-US" sz="4100" b="1" u="sng" dirty="0" err="1"/>
              <a:t>Mr</a:t>
            </a:r>
            <a:r>
              <a:rPr lang="en-US" sz="4100" b="1" u="sng" dirty="0"/>
              <a:t> Quiet?</a:t>
            </a:r>
          </a:p>
        </p:txBody>
      </p:sp>
      <p:pic>
        <p:nvPicPr>
          <p:cNvPr id="1026" name="Picture 2" descr="Mr. Quiet | Mr. Men Wiki | Fandom">
            <a:extLst>
              <a:ext uri="{FF2B5EF4-FFF2-40B4-BE49-F238E27FC236}">
                <a16:creationId xmlns:a16="http://schemas.microsoft.com/office/drawing/2014/main" id="{C73BA1C7-518E-394C-B995-798F202B1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743" y="4720879"/>
            <a:ext cx="1705428" cy="194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3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7D63-23B8-3340-9FBA-B2D6D02E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Your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0999D-B485-F644-B73F-17CA5F0B3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253331"/>
            <a:ext cx="656140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Today, we are planning an investigation on how different materials change the volume of sound. We are helping </a:t>
            </a:r>
            <a:r>
              <a:rPr lang="en-US" dirty="0" err="1">
                <a:latin typeface="+mj-lt"/>
              </a:rPr>
              <a:t>Mr</a:t>
            </a:r>
            <a:r>
              <a:rPr lang="en-US" dirty="0">
                <a:latin typeface="+mj-lt"/>
              </a:rPr>
              <a:t> Quiet in </a:t>
            </a:r>
            <a:r>
              <a:rPr lang="en-US" dirty="0" err="1">
                <a:latin typeface="+mj-lt"/>
              </a:rPr>
              <a:t>Loudland</a:t>
            </a:r>
            <a:r>
              <a:rPr lang="en-US" dirty="0">
                <a:latin typeface="+mj-lt"/>
              </a:rPr>
              <a:t> by making earmuffs out of different materials. The best material for </a:t>
            </a:r>
            <a:r>
              <a:rPr lang="en-US" dirty="0" err="1">
                <a:latin typeface="+mj-lt"/>
              </a:rPr>
              <a:t>Mr</a:t>
            </a:r>
            <a:r>
              <a:rPr lang="en-US" dirty="0">
                <a:latin typeface="+mj-lt"/>
              </a:rPr>
              <a:t> Quiet will be the one that makes it quietest for </a:t>
            </a:r>
            <a:r>
              <a:rPr lang="en-US" dirty="0" err="1">
                <a:latin typeface="+mj-lt"/>
              </a:rPr>
              <a:t>Mr</a:t>
            </a:r>
            <a:r>
              <a:rPr lang="en-US" dirty="0">
                <a:latin typeface="+mj-lt"/>
              </a:rPr>
              <a:t> Quiet.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There is a planning sheet that you can use, or you can create your own investigation sheet. Next week, we will be carrying out our investigation so you will need a good plan.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9144530-CCDF-8C4F-9A75-9993948D5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171" y="478465"/>
            <a:ext cx="3920642" cy="5901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816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28AC-9876-1042-9271-387EBE7B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some materials you could use: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861A786-7B13-BF4A-966D-565E4BC16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0" t="73727" r="32109" b="6821"/>
          <a:stretch>
            <a:fillRect/>
          </a:stretch>
        </p:blipFill>
        <p:spPr bwMode="auto">
          <a:xfrm>
            <a:off x="7698198" y="3790285"/>
            <a:ext cx="1498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570CC3F-A23F-434F-B9D6-4B9F025A2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37271" r="30090" b="38342"/>
          <a:stretch>
            <a:fillRect/>
          </a:stretch>
        </p:blipFill>
        <p:spPr bwMode="auto">
          <a:xfrm>
            <a:off x="4239035" y="1988472"/>
            <a:ext cx="15113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62DB70-C0E1-AD44-BE17-137D5457E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/>
          <a:stretch>
            <a:fillRect/>
          </a:stretch>
        </p:blipFill>
        <p:spPr bwMode="auto">
          <a:xfrm>
            <a:off x="2519773" y="2509172"/>
            <a:ext cx="15240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C51B20A-D112-CC46-8E0E-EA6339752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/>
          <a:stretch>
            <a:fillRect/>
          </a:stretch>
        </p:blipFill>
        <p:spPr bwMode="auto">
          <a:xfrm>
            <a:off x="2524535" y="3796635"/>
            <a:ext cx="15255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DC38C82-706B-DC46-9188-660F24213D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/>
          <a:stretch>
            <a:fillRect/>
          </a:stretch>
        </p:blipFill>
        <p:spPr bwMode="auto">
          <a:xfrm>
            <a:off x="7679148" y="2512347"/>
            <a:ext cx="15176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768C958-1A9D-6C49-9A13-EC406D0C6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35" y="4471322"/>
            <a:ext cx="1522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5CD7718-AF35-4F4F-A0AE-7E73E1CB22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r="4549"/>
          <a:stretch>
            <a:fillRect/>
          </a:stretch>
        </p:blipFill>
        <p:spPr bwMode="auto">
          <a:xfrm>
            <a:off x="5947185" y="1974185"/>
            <a:ext cx="1516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F2ADA5F6-2062-F74B-888C-C78DCA6AFA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35" y="3223547"/>
            <a:ext cx="1524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06C522F2-CBE8-D441-9D83-C84751E34F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23" y="4479260"/>
            <a:ext cx="1522412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A12C449-1573-8645-AA34-078A9A947E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r="4510"/>
          <a:stretch>
            <a:fillRect/>
          </a:stretch>
        </p:blipFill>
        <p:spPr bwMode="auto">
          <a:xfrm>
            <a:off x="5959885" y="3220372"/>
            <a:ext cx="15224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id="{94605DD1-6B83-364F-9942-49AE2CE5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535" y="5249197"/>
            <a:ext cx="1522413" cy="3698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algn="ctr" eaLnBrk="1" hangingPunct="1"/>
            <a:r>
              <a:rPr lang="en-GB" altLang="en-US">
                <a:latin typeface="Twinkl" pitchFamily="2" charset="0"/>
              </a:rPr>
              <a:t>tinfoil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3893F01C-9170-4B4D-8381-039D089F1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035" y="5249197"/>
            <a:ext cx="1524000" cy="3698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algn="ctr" eaLnBrk="1" hangingPunct="1"/>
            <a:r>
              <a:rPr lang="en-GB" altLang="en-US" dirty="0">
                <a:latin typeface="Twinkl" pitchFamily="2" charset="0"/>
              </a:rPr>
              <a:t>bubble wrap</a:t>
            </a:r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B32EC318-CC13-004D-81A7-BB7C9DC41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035" y="3996660"/>
            <a:ext cx="1524000" cy="3683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algn="ctr" eaLnBrk="1" hangingPunct="1"/>
            <a:r>
              <a:rPr lang="en-GB" altLang="en-US">
                <a:latin typeface="Twinkl" pitchFamily="2" charset="0"/>
              </a:rPr>
              <a:t>wool</a:t>
            </a: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AC3AC0B4-DCC0-E441-944B-7ACA23E6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123" y="4004597"/>
            <a:ext cx="1538287" cy="3698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algn="ctr" eaLnBrk="1" hangingPunct="1"/>
            <a:r>
              <a:rPr lang="en-GB" altLang="en-US">
                <a:latin typeface="Twinkl" pitchFamily="2" charset="0"/>
              </a:rPr>
              <a:t>cling film</a:t>
            </a: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283E8452-35C0-6C44-8D2E-A7B249A96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798" y="4555460"/>
            <a:ext cx="1522412" cy="3683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algn="ctr" eaLnBrk="1" hangingPunct="1"/>
            <a:r>
              <a:rPr lang="en-GB" altLang="en-US">
                <a:latin typeface="Twinkl" pitchFamily="2" charset="0"/>
              </a:rPr>
              <a:t>cotton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A2801D1F-E1DA-3343-AAA0-B1382C957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798" y="3290222"/>
            <a:ext cx="1522412" cy="3683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algn="ctr" eaLnBrk="1" hangingPunct="1"/>
            <a:r>
              <a:rPr lang="en-GB" altLang="en-US">
                <a:latin typeface="Twinkl" pitchFamily="2" charset="0"/>
              </a:rPr>
              <a:t>paper</a:t>
            </a:r>
          </a:p>
        </p:txBody>
      </p:sp>
      <p:sp>
        <p:nvSpPr>
          <p:cNvPr id="20" name="TextBox 37">
            <a:extLst>
              <a:ext uri="{FF2B5EF4-FFF2-40B4-BE49-F238E27FC236}">
                <a16:creationId xmlns:a16="http://schemas.microsoft.com/office/drawing/2014/main" id="{CFF1B6E1-EAAB-D342-9B3D-8A99A9921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160" y="2752060"/>
            <a:ext cx="1539875" cy="3698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algn="ctr" eaLnBrk="1" hangingPunct="1"/>
            <a:r>
              <a:rPr lang="en-GB" altLang="en-US">
                <a:latin typeface="Twinkl" pitchFamily="2" charset="0"/>
              </a:rPr>
              <a:t>cotton wool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08D090B5-57A3-3E4D-A1F2-2EEDD2970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185" y="2748885"/>
            <a:ext cx="1522413" cy="3698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algn="ctr" eaLnBrk="1" hangingPunct="1"/>
            <a:r>
              <a:rPr lang="en-GB" altLang="en-US">
                <a:latin typeface="Twinkl" pitchFamily="2" charset="0"/>
              </a:rPr>
              <a:t>towel</a:t>
            </a:r>
          </a:p>
        </p:txBody>
      </p:sp>
      <p:sp>
        <p:nvSpPr>
          <p:cNvPr id="22" name="TextBox 39">
            <a:extLst>
              <a:ext uri="{FF2B5EF4-FFF2-40B4-BE49-F238E27FC236}">
                <a16:creationId xmlns:a16="http://schemas.microsoft.com/office/drawing/2014/main" id="{E17E5509-5D95-B442-8AD3-8A6E549B5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185" y="4555460"/>
            <a:ext cx="1531938" cy="3683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algn="ctr" eaLnBrk="1" hangingPunct="1"/>
            <a:r>
              <a:rPr lang="en-GB" altLang="en-US">
                <a:latin typeface="Twinkl" pitchFamily="2" charset="0"/>
              </a:rPr>
              <a:t>kitchen roll</a:t>
            </a:r>
          </a:p>
        </p:txBody>
      </p:sp>
      <p:sp>
        <p:nvSpPr>
          <p:cNvPr id="23" name="TextBox 40">
            <a:extLst>
              <a:ext uri="{FF2B5EF4-FFF2-40B4-BE49-F238E27FC236}">
                <a16:creationId xmlns:a16="http://schemas.microsoft.com/office/drawing/2014/main" id="{C1F0557D-B788-5248-9BC6-207C3D8A4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185" y="3290222"/>
            <a:ext cx="1522413" cy="3683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algn="ctr" eaLnBrk="1" hangingPunct="1"/>
            <a:r>
              <a:rPr lang="en-GB" altLang="en-US">
                <a:latin typeface="Twinkl" pitchFamily="2" charset="0"/>
              </a:rPr>
              <a:t>fleece</a:t>
            </a:r>
          </a:p>
        </p:txBody>
      </p:sp>
    </p:spTree>
    <p:extLst>
      <p:ext uri="{BB962C8B-B14F-4D97-AF65-F5344CB8AC3E}">
        <p14:creationId xmlns:p14="http://schemas.microsoft.com/office/powerpoint/2010/main" val="301014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302A-65E8-9C4A-8CD3-47E396EF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how you could make your earmuffs: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22AD0-0D48-E142-B655-043CCAD81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782" y="1825625"/>
            <a:ext cx="934801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DO NOT PUT ANYTHING INSIDE YOUR EARS FOR THIS!</a:t>
            </a:r>
          </a:p>
        </p:txBody>
      </p:sp>
      <p:pic>
        <p:nvPicPr>
          <p:cNvPr id="5122" name="Picture 2" descr="Warning plate, old danger sign | Signs, Yellow sign, Dangerous">
            <a:extLst>
              <a:ext uri="{FF2B5EF4-FFF2-40B4-BE49-F238E27FC236}">
                <a16:creationId xmlns:a16="http://schemas.microsoft.com/office/drawing/2014/main" id="{EF40596A-4AEC-1E4A-963E-98093DF10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690688"/>
            <a:ext cx="1411573" cy="10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arning plate, old danger sign | Signs, Yellow sign, Dangerous">
            <a:extLst>
              <a:ext uri="{FF2B5EF4-FFF2-40B4-BE49-F238E27FC236}">
                <a16:creationId xmlns:a16="http://schemas.microsoft.com/office/drawing/2014/main" id="{A7B92814-8448-DF46-A566-36805E8A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13" y="1690687"/>
            <a:ext cx="1411573" cy="10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D190B6B-76F0-C747-8339-C8D9E4F7CA97}"/>
              </a:ext>
            </a:extLst>
          </p:cNvPr>
          <p:cNvSpPr/>
          <p:nvPr/>
        </p:nvSpPr>
        <p:spPr>
          <a:xfrm>
            <a:off x="10853613" y="117483"/>
            <a:ext cx="1225316" cy="1225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5F51D-6B04-D247-9D34-E0F7F1109D1B}"/>
              </a:ext>
            </a:extLst>
          </p:cNvPr>
          <p:cNvSpPr txBox="1"/>
          <p:nvPr/>
        </p:nvSpPr>
        <p:spPr>
          <a:xfrm>
            <a:off x="2253999" y="3372877"/>
            <a:ext cx="141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Get a pair of headphones.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F72790-033E-8644-9693-30E7D9E83839}"/>
              </a:ext>
            </a:extLst>
          </p:cNvPr>
          <p:cNvSpPr txBox="1"/>
          <p:nvPr/>
        </p:nvSpPr>
        <p:spPr>
          <a:xfrm>
            <a:off x="4571311" y="3234378"/>
            <a:ext cx="2234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Cut a piece of material out to wrap around the headphones.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954DD0-19EC-C744-8FDF-A64381527C1A}"/>
              </a:ext>
            </a:extLst>
          </p:cNvPr>
          <p:cNvSpPr txBox="1"/>
          <p:nvPr/>
        </p:nvSpPr>
        <p:spPr>
          <a:xfrm>
            <a:off x="7781999" y="3234378"/>
            <a:ext cx="1411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Secure with an elastic band.</a:t>
            </a:r>
          </a:p>
        </p:txBody>
      </p:sp>
      <p:pic>
        <p:nvPicPr>
          <p:cNvPr id="8" name="Picture 7" descr="A picture containing indoor, electronics, mouse, earphone&#10;&#10;Description automatically generated">
            <a:extLst>
              <a:ext uri="{FF2B5EF4-FFF2-40B4-BE49-F238E27FC236}">
                <a16:creationId xmlns:a16="http://schemas.microsoft.com/office/drawing/2014/main" id="{63BC1A97-BECF-DF43-80A2-2F612E73F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72955" y="4390248"/>
            <a:ext cx="2540612" cy="1897618"/>
          </a:xfrm>
          <a:prstGeom prst="rect">
            <a:avLst/>
          </a:prstGeom>
        </p:spPr>
      </p:pic>
      <p:pic>
        <p:nvPicPr>
          <p:cNvPr id="12" name="Picture 11" descr="A picture containing indoor, bag&#10;&#10;Description automatically generated">
            <a:extLst>
              <a:ext uri="{FF2B5EF4-FFF2-40B4-BE49-F238E27FC236}">
                <a16:creationId xmlns:a16="http://schemas.microsoft.com/office/drawing/2014/main" id="{47321C30-E7F8-F943-AABD-6FBA296303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88" r="6881"/>
          <a:stretch/>
        </p:blipFill>
        <p:spPr>
          <a:xfrm rot="5400000">
            <a:off x="4627864" y="4636282"/>
            <a:ext cx="2121740" cy="1970351"/>
          </a:xfrm>
          <a:prstGeom prst="rect">
            <a:avLst/>
          </a:prstGeom>
        </p:spPr>
      </p:pic>
      <p:pic>
        <p:nvPicPr>
          <p:cNvPr id="14" name="Picture 13" descr="A picture containing indoor, mouse, cluttered&#10;&#10;Description automatically generated">
            <a:extLst>
              <a:ext uri="{FF2B5EF4-FFF2-40B4-BE49-F238E27FC236}">
                <a16:creationId xmlns:a16="http://schemas.microsoft.com/office/drawing/2014/main" id="{DF9A4ACD-D9A3-A548-A5E0-697227634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45"/>
          <a:stretch/>
        </p:blipFill>
        <p:spPr>
          <a:xfrm rot="5400000">
            <a:off x="7552096" y="4390249"/>
            <a:ext cx="2171094" cy="18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9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552</Words>
  <Application>Microsoft Macintosh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Twinkl</vt:lpstr>
      <vt:lpstr>Office Theme</vt:lpstr>
      <vt:lpstr>Science  We are learning how sound is affected by different materials.</vt:lpstr>
      <vt:lpstr>Recap: How does sound work?</vt:lpstr>
      <vt:lpstr>Recap: What is pitch?</vt:lpstr>
      <vt:lpstr>What is volume?</vt:lpstr>
      <vt:lpstr>How does sound travel through different materials?</vt:lpstr>
      <vt:lpstr>Mr Quiet’s Problem</vt:lpstr>
      <vt:lpstr>Your task:</vt:lpstr>
      <vt:lpstr>Here are some materials you could use:</vt:lpstr>
      <vt:lpstr>Here is how you could make your earmuffs:</vt:lpstr>
      <vt:lpstr>Here is how you could make your earmuffs: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 We are learning how sound is affected by different materials.</dc:title>
  <dc:creator>Marianne Wright</dc:creator>
  <cp:lastModifiedBy>Marianne Wright</cp:lastModifiedBy>
  <cp:revision>13</cp:revision>
  <dcterms:created xsi:type="dcterms:W3CDTF">2021-01-26T08:47:31Z</dcterms:created>
  <dcterms:modified xsi:type="dcterms:W3CDTF">2021-01-26T11:47:58Z</dcterms:modified>
</cp:coreProperties>
</file>