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67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227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Kate Rudd</cp:lastModifiedBy>
  <cp:revision>8</cp:revision>
  <dcterms:created xsi:type="dcterms:W3CDTF">2020-05-04T05:08:03Z</dcterms:created>
  <dcterms:modified xsi:type="dcterms:W3CDTF">2021-02-03T09:29:17Z</dcterms:modified>
</cp:coreProperties>
</file>