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64" r:id="rId5"/>
    <p:sldId id="257" r:id="rId6"/>
    <p:sldId id="258" r:id="rId7"/>
    <p:sldId id="259" r:id="rId8"/>
    <p:sldId id="260" r:id="rId9"/>
    <p:sldId id="261" r:id="rId10"/>
    <p:sldId id="270" r:id="rId11"/>
    <p:sldId id="265" r:id="rId12"/>
    <p:sldId id="266" r:id="rId13"/>
    <p:sldId id="267" r:id="rId14"/>
    <p:sldId id="268" r:id="rId15"/>
    <p:sldId id="26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238572-B92C-4993-A2DA-CCD10C76453E}"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8FE99-CA6C-4B26-97E2-2AA8D5EEB066}" type="slidenum">
              <a:rPr lang="en-GB" smtClean="0"/>
              <a:t>‹#›</a:t>
            </a:fld>
            <a:endParaRPr lang="en-GB"/>
          </a:p>
        </p:txBody>
      </p:sp>
    </p:spTree>
    <p:extLst>
      <p:ext uri="{BB962C8B-B14F-4D97-AF65-F5344CB8AC3E}">
        <p14:creationId xmlns:p14="http://schemas.microsoft.com/office/powerpoint/2010/main" val="321744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238572-B92C-4993-A2DA-CCD10C76453E}"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8FE99-CA6C-4B26-97E2-2AA8D5EEB066}" type="slidenum">
              <a:rPr lang="en-GB" smtClean="0"/>
              <a:t>‹#›</a:t>
            </a:fld>
            <a:endParaRPr lang="en-GB"/>
          </a:p>
        </p:txBody>
      </p:sp>
    </p:spTree>
    <p:extLst>
      <p:ext uri="{BB962C8B-B14F-4D97-AF65-F5344CB8AC3E}">
        <p14:creationId xmlns:p14="http://schemas.microsoft.com/office/powerpoint/2010/main" val="274122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238572-B92C-4993-A2DA-CCD10C76453E}"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8FE99-CA6C-4B26-97E2-2AA8D5EEB066}" type="slidenum">
              <a:rPr lang="en-GB" smtClean="0"/>
              <a:t>‹#›</a:t>
            </a:fld>
            <a:endParaRPr lang="en-GB"/>
          </a:p>
        </p:txBody>
      </p:sp>
    </p:spTree>
    <p:extLst>
      <p:ext uri="{BB962C8B-B14F-4D97-AF65-F5344CB8AC3E}">
        <p14:creationId xmlns:p14="http://schemas.microsoft.com/office/powerpoint/2010/main" val="394271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238572-B92C-4993-A2DA-CCD10C76453E}"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8FE99-CA6C-4B26-97E2-2AA8D5EEB066}" type="slidenum">
              <a:rPr lang="en-GB" smtClean="0"/>
              <a:t>‹#›</a:t>
            </a:fld>
            <a:endParaRPr lang="en-GB"/>
          </a:p>
        </p:txBody>
      </p:sp>
    </p:spTree>
    <p:extLst>
      <p:ext uri="{BB962C8B-B14F-4D97-AF65-F5344CB8AC3E}">
        <p14:creationId xmlns:p14="http://schemas.microsoft.com/office/powerpoint/2010/main" val="203243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238572-B92C-4993-A2DA-CCD10C76453E}"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C8FE99-CA6C-4B26-97E2-2AA8D5EEB066}" type="slidenum">
              <a:rPr lang="en-GB" smtClean="0"/>
              <a:t>‹#›</a:t>
            </a:fld>
            <a:endParaRPr lang="en-GB"/>
          </a:p>
        </p:txBody>
      </p:sp>
    </p:spTree>
    <p:extLst>
      <p:ext uri="{BB962C8B-B14F-4D97-AF65-F5344CB8AC3E}">
        <p14:creationId xmlns:p14="http://schemas.microsoft.com/office/powerpoint/2010/main" val="50974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238572-B92C-4993-A2DA-CCD10C76453E}"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8FE99-CA6C-4B26-97E2-2AA8D5EEB066}" type="slidenum">
              <a:rPr lang="en-GB" smtClean="0"/>
              <a:t>‹#›</a:t>
            </a:fld>
            <a:endParaRPr lang="en-GB"/>
          </a:p>
        </p:txBody>
      </p:sp>
    </p:spTree>
    <p:extLst>
      <p:ext uri="{BB962C8B-B14F-4D97-AF65-F5344CB8AC3E}">
        <p14:creationId xmlns:p14="http://schemas.microsoft.com/office/powerpoint/2010/main" val="132091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238572-B92C-4993-A2DA-CCD10C76453E}"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C8FE99-CA6C-4B26-97E2-2AA8D5EEB066}" type="slidenum">
              <a:rPr lang="en-GB" smtClean="0"/>
              <a:t>‹#›</a:t>
            </a:fld>
            <a:endParaRPr lang="en-GB"/>
          </a:p>
        </p:txBody>
      </p:sp>
    </p:spTree>
    <p:extLst>
      <p:ext uri="{BB962C8B-B14F-4D97-AF65-F5344CB8AC3E}">
        <p14:creationId xmlns:p14="http://schemas.microsoft.com/office/powerpoint/2010/main" val="25608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238572-B92C-4993-A2DA-CCD10C76453E}"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C8FE99-CA6C-4B26-97E2-2AA8D5EEB066}" type="slidenum">
              <a:rPr lang="en-GB" smtClean="0"/>
              <a:t>‹#›</a:t>
            </a:fld>
            <a:endParaRPr lang="en-GB"/>
          </a:p>
        </p:txBody>
      </p:sp>
    </p:spTree>
    <p:extLst>
      <p:ext uri="{BB962C8B-B14F-4D97-AF65-F5344CB8AC3E}">
        <p14:creationId xmlns:p14="http://schemas.microsoft.com/office/powerpoint/2010/main" val="15835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38572-B92C-4993-A2DA-CCD10C76453E}"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C8FE99-CA6C-4B26-97E2-2AA8D5EEB066}" type="slidenum">
              <a:rPr lang="en-GB" smtClean="0"/>
              <a:t>‹#›</a:t>
            </a:fld>
            <a:endParaRPr lang="en-GB"/>
          </a:p>
        </p:txBody>
      </p:sp>
    </p:spTree>
    <p:extLst>
      <p:ext uri="{BB962C8B-B14F-4D97-AF65-F5344CB8AC3E}">
        <p14:creationId xmlns:p14="http://schemas.microsoft.com/office/powerpoint/2010/main" val="381150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238572-B92C-4993-A2DA-CCD10C76453E}"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8FE99-CA6C-4B26-97E2-2AA8D5EEB066}" type="slidenum">
              <a:rPr lang="en-GB" smtClean="0"/>
              <a:t>‹#›</a:t>
            </a:fld>
            <a:endParaRPr lang="en-GB"/>
          </a:p>
        </p:txBody>
      </p:sp>
    </p:spTree>
    <p:extLst>
      <p:ext uri="{BB962C8B-B14F-4D97-AF65-F5344CB8AC3E}">
        <p14:creationId xmlns:p14="http://schemas.microsoft.com/office/powerpoint/2010/main" val="317869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238572-B92C-4993-A2DA-CCD10C76453E}"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C8FE99-CA6C-4B26-97E2-2AA8D5EEB066}" type="slidenum">
              <a:rPr lang="en-GB" smtClean="0"/>
              <a:t>‹#›</a:t>
            </a:fld>
            <a:endParaRPr lang="en-GB"/>
          </a:p>
        </p:txBody>
      </p:sp>
    </p:spTree>
    <p:extLst>
      <p:ext uri="{BB962C8B-B14F-4D97-AF65-F5344CB8AC3E}">
        <p14:creationId xmlns:p14="http://schemas.microsoft.com/office/powerpoint/2010/main" val="110522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38572-B92C-4993-A2DA-CCD10C76453E}"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8FE99-CA6C-4B26-97E2-2AA8D5EEB066}" type="slidenum">
              <a:rPr lang="en-GB" smtClean="0"/>
              <a:t>‹#›</a:t>
            </a:fld>
            <a:endParaRPr lang="en-GB"/>
          </a:p>
        </p:txBody>
      </p:sp>
    </p:spTree>
    <p:extLst>
      <p:ext uri="{BB962C8B-B14F-4D97-AF65-F5344CB8AC3E}">
        <p14:creationId xmlns:p14="http://schemas.microsoft.com/office/powerpoint/2010/main" val="1335180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MAKING A PRESENTATION</a:t>
            </a:r>
            <a:endParaRPr lang="en-GB" dirty="0"/>
          </a:p>
        </p:txBody>
      </p:sp>
      <p:sp>
        <p:nvSpPr>
          <p:cNvPr id="3" name="Subtitle 2"/>
          <p:cNvSpPr>
            <a:spLocks noGrp="1"/>
          </p:cNvSpPr>
          <p:nvPr>
            <p:ph type="subTitle" idx="1"/>
          </p:nvPr>
        </p:nvSpPr>
        <p:spPr/>
        <p:txBody>
          <a:bodyPr/>
          <a:lstStyle/>
          <a:p>
            <a:r>
              <a:rPr lang="en-GB" dirty="0" smtClean="0"/>
              <a:t>Make a presentation on something that inspires you, something you love, something you feel passionate about.</a:t>
            </a: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09166" y="4814707"/>
            <a:ext cx="609600" cy="609600"/>
          </a:xfrm>
          <a:prstGeom prst="rect">
            <a:avLst/>
          </a:prstGeom>
        </p:spPr>
      </p:pic>
    </p:spTree>
    <p:extLst>
      <p:ext uri="{BB962C8B-B14F-4D97-AF65-F5344CB8AC3E}">
        <p14:creationId xmlns:p14="http://schemas.microsoft.com/office/powerpoint/2010/main" val="986338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solidFill>
                  <a:srgbClr val="7030A0"/>
                </a:solidFill>
              </a:rPr>
              <a:t>You have different choices for slides. I </a:t>
            </a:r>
            <a:r>
              <a:rPr lang="en-GB" sz="3200" smtClean="0">
                <a:solidFill>
                  <a:srgbClr val="7030A0"/>
                </a:solidFill>
              </a:rPr>
              <a:t>advise the </a:t>
            </a:r>
            <a:r>
              <a:rPr lang="en-GB" sz="3200" dirty="0" smtClean="0">
                <a:solidFill>
                  <a:srgbClr val="7030A0"/>
                </a:solidFill>
              </a:rPr>
              <a:t>one that says “Title and Content” because you can put in text and pictures (images).</a:t>
            </a:r>
            <a:endParaRPr lang="en-GB" sz="3200" dirty="0">
              <a:solidFill>
                <a:srgbClr val="7030A0"/>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26255" y="1825624"/>
            <a:ext cx="8950813" cy="5032375"/>
          </a:xfrm>
        </p:spPr>
      </p:pic>
      <p:sp>
        <p:nvSpPr>
          <p:cNvPr id="5" name="Right Arrow 4"/>
          <p:cNvSpPr/>
          <p:nvPr/>
        </p:nvSpPr>
        <p:spPr>
          <a:xfrm rot="10800000">
            <a:off x="4859383" y="28215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99806" y="5293286"/>
            <a:ext cx="609600" cy="609600"/>
          </a:xfrm>
          <a:prstGeom prst="rect">
            <a:avLst/>
          </a:prstGeom>
        </p:spPr>
      </p:pic>
    </p:spTree>
    <p:extLst>
      <p:ext uri="{BB962C8B-B14F-4D97-AF65-F5344CB8AC3E}">
        <p14:creationId xmlns:p14="http://schemas.microsoft.com/office/powerpoint/2010/main" val="17492812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5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You can copy and paste a picture into the slide. (You would need to go into Google so make sure an adult is with you.)</a:t>
            </a:r>
            <a:endParaRPr lang="en-GB" sz="32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26255" y="1825625"/>
            <a:ext cx="7739489" cy="4351338"/>
          </a:xfr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49000" y="3696494"/>
            <a:ext cx="609600" cy="609600"/>
          </a:xfrm>
          <a:prstGeom prst="rect">
            <a:avLst/>
          </a:prstGeom>
        </p:spPr>
      </p:pic>
    </p:spTree>
    <p:extLst>
      <p:ext uri="{BB962C8B-B14F-4D97-AF65-F5344CB8AC3E}">
        <p14:creationId xmlns:p14="http://schemas.microsoft.com/office/powerpoint/2010/main" val="21272836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If you choose a new slide that says “Title and Content,” you can add some text that gives more information about the subject. </a:t>
            </a:r>
            <a:endParaRPr lang="en-GB" sz="32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26255" y="1982379"/>
            <a:ext cx="7739489" cy="4351338"/>
          </a:xfr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72652" y="4796246"/>
            <a:ext cx="609600" cy="609600"/>
          </a:xfrm>
          <a:prstGeom prst="rect">
            <a:avLst/>
          </a:prstGeom>
        </p:spPr>
      </p:pic>
    </p:spTree>
    <p:extLst>
      <p:ext uri="{BB962C8B-B14F-4D97-AF65-F5344CB8AC3E}">
        <p14:creationId xmlns:p14="http://schemas.microsoft.com/office/powerpoint/2010/main" val="4649878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3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At the end, it is fun to go to “Animations” where you can try out different ways to make your text appear. </a:t>
            </a:r>
            <a:endParaRPr lang="en-GB" sz="32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26255" y="1825625"/>
            <a:ext cx="7739489" cy="4351338"/>
          </a:xfrm>
        </p:spPr>
      </p:pic>
      <p:sp>
        <p:nvSpPr>
          <p:cNvPr id="5" name="Right Arrow 4"/>
          <p:cNvSpPr/>
          <p:nvPr/>
        </p:nvSpPr>
        <p:spPr>
          <a:xfrm rot="527446">
            <a:off x="3138129" y="1763375"/>
            <a:ext cx="978408" cy="353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44200" y="4652554"/>
            <a:ext cx="609600" cy="609600"/>
          </a:xfrm>
          <a:prstGeom prst="rect">
            <a:avLst/>
          </a:prstGeom>
        </p:spPr>
      </p:pic>
    </p:spTree>
    <p:extLst>
      <p:ext uri="{BB962C8B-B14F-4D97-AF65-F5344CB8AC3E}">
        <p14:creationId xmlns:p14="http://schemas.microsoft.com/office/powerpoint/2010/main" val="418940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2155" fill="hold"/>
                                        <p:tgtEl>
                                          <p:spTgt spid="3"/>
                                        </p:tgtEl>
                                      </p:cBhvr>
                                    </p:cmd>
                                  </p:childTnLst>
                                </p:cTn>
                              </p:par>
                            </p:childTnLst>
                          </p:cTn>
                        </p:par>
                      </p:childTnLst>
                    </p:cTn>
                  </p:par>
                </p:childTnLst>
              </p:cTn>
              <p:nextCondLst>
                <p:cond evt="onClick" delay="0">
                  <p:tgtEl>
                    <p:spTgt spid="3"/>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You can also change the colour of the background so that is not white. “Go to Design.” I usually go to “Format Background,” choose a colour and then “Apply to All.”</a:t>
            </a:r>
            <a:endParaRPr lang="en-GB" sz="2400"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41417" y="1440592"/>
            <a:ext cx="8424327" cy="4736371"/>
          </a:xfrm>
        </p:spPr>
      </p:pic>
      <p:sp>
        <p:nvSpPr>
          <p:cNvPr id="7" name="Down Arrow 6"/>
          <p:cNvSpPr/>
          <p:nvPr/>
        </p:nvSpPr>
        <p:spPr>
          <a:xfrm>
            <a:off x="8569234" y="4898570"/>
            <a:ext cx="158061" cy="612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972055">
            <a:off x="1894113" y="1415039"/>
            <a:ext cx="691025"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5424757">
            <a:off x="9013370" y="3200400"/>
            <a:ext cx="612648" cy="210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4288970"/>
            <a:ext cx="609600" cy="609600"/>
          </a:xfrm>
          <a:prstGeom prst="rect">
            <a:avLst/>
          </a:prstGeom>
        </p:spPr>
      </p:pic>
    </p:spTree>
    <p:extLst>
      <p:ext uri="{BB962C8B-B14F-4D97-AF65-F5344CB8AC3E}">
        <p14:creationId xmlns:p14="http://schemas.microsoft.com/office/powerpoint/2010/main" val="2605826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3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slides have audio, so that we can speak over them.</a:t>
            </a:r>
            <a:endParaRPr lang="en-GB" dirty="0"/>
          </a:p>
        </p:txBody>
      </p:sp>
      <p:sp>
        <p:nvSpPr>
          <p:cNvPr id="3" name="Content Placeholder 2"/>
          <p:cNvSpPr>
            <a:spLocks noGrp="1"/>
          </p:cNvSpPr>
          <p:nvPr>
            <p:ph idx="1"/>
          </p:nvPr>
        </p:nvSpPr>
        <p:spPr>
          <a:xfrm>
            <a:off x="838200" y="1825624"/>
            <a:ext cx="10774680" cy="5032375"/>
          </a:xfrm>
        </p:spPr>
        <p:txBody>
          <a:bodyPr/>
          <a:lstStyle/>
          <a:p>
            <a:pPr marL="0" indent="0">
              <a:buNone/>
            </a:pPr>
            <a:r>
              <a:rPr lang="en-GB" dirty="0" smtClean="0"/>
              <a:t>You can find this by clicking on “Insert” and go to the speaker symbol which says, “Audio.”</a:t>
            </a:r>
          </a:p>
          <a:p>
            <a:endParaRPr lang="en-GB" dirty="0"/>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4926" y="2691350"/>
            <a:ext cx="7410994" cy="4166650"/>
          </a:xfrm>
          <a:prstGeom prst="rect">
            <a:avLst/>
          </a:prstGeom>
        </p:spPr>
      </p:pic>
      <p:sp>
        <p:nvSpPr>
          <p:cNvPr id="5" name="Down Arrow 4"/>
          <p:cNvSpPr/>
          <p:nvPr/>
        </p:nvSpPr>
        <p:spPr>
          <a:xfrm rot="9770672">
            <a:off x="8321040" y="331369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8080" y="4774675"/>
            <a:ext cx="609600" cy="609600"/>
          </a:xfrm>
          <a:prstGeom prst="rect">
            <a:avLst/>
          </a:prstGeom>
        </p:spPr>
      </p:pic>
    </p:spTree>
    <p:extLst>
      <p:ext uri="{BB962C8B-B14F-4D97-AF65-F5344CB8AC3E}">
        <p14:creationId xmlns:p14="http://schemas.microsoft.com/office/powerpoint/2010/main" val="1654099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8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ASSIGNMENT: To create a presentation on any topic of your choice.</a:t>
            </a:r>
            <a:endParaRPr lang="en-GB" dirty="0"/>
          </a:p>
        </p:txBody>
      </p:sp>
      <p:sp>
        <p:nvSpPr>
          <p:cNvPr id="3" name="Content Placeholder 2"/>
          <p:cNvSpPr>
            <a:spLocks noGrp="1"/>
          </p:cNvSpPr>
          <p:nvPr>
            <p:ph idx="1"/>
          </p:nvPr>
        </p:nvSpPr>
        <p:spPr/>
        <p:txBody>
          <a:bodyPr/>
          <a:lstStyle/>
          <a:p>
            <a:pPr marL="0" indent="0">
              <a:buNone/>
            </a:pPr>
            <a:r>
              <a:rPr lang="en-GB" dirty="0" smtClean="0"/>
              <a:t>This </a:t>
            </a:r>
            <a:r>
              <a:rPr lang="en-GB" dirty="0" err="1" smtClean="0"/>
              <a:t>powerpoint</a:t>
            </a:r>
            <a:r>
              <a:rPr lang="en-GB" dirty="0" smtClean="0"/>
              <a:t> is on your Teams Assignment and on the Blog, but there will not be an editable assignment with it because you can decide how you want to present it yourself.</a:t>
            </a:r>
          </a:p>
          <a:p>
            <a:pPr marL="0" indent="0">
              <a:buNone/>
            </a:pPr>
            <a:endParaRPr lang="en-GB" dirty="0"/>
          </a:p>
          <a:p>
            <a:pPr marL="0" indent="0">
              <a:buNone/>
            </a:pPr>
            <a:r>
              <a:rPr lang="en-GB" dirty="0" smtClean="0"/>
              <a:t>Have fun and we look forward to seeing your presentations when we are all back together again.</a:t>
            </a:r>
          </a:p>
          <a:p>
            <a:pPr marL="0" indent="0">
              <a:buNone/>
            </a:pPr>
            <a:endParaRPr lang="en-GB" dirty="0"/>
          </a:p>
          <a:p>
            <a:pPr marL="0" indent="0">
              <a:buNone/>
            </a:pPr>
            <a:r>
              <a:rPr lang="en-GB" dirty="0" smtClean="0"/>
              <a:t>This task is OPTIONAL.</a:t>
            </a: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92492" y="5292635"/>
            <a:ext cx="609600" cy="609600"/>
          </a:xfrm>
          <a:prstGeom prst="rect">
            <a:avLst/>
          </a:prstGeom>
        </p:spPr>
      </p:pic>
    </p:spTree>
    <p:extLst>
      <p:ext uri="{BB962C8B-B14F-4D97-AF65-F5344CB8AC3E}">
        <p14:creationId xmlns:p14="http://schemas.microsoft.com/office/powerpoint/2010/main" val="2190964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solidFill>
                  <a:srgbClr val="0070C0"/>
                </a:solidFill>
              </a:rPr>
              <a:t>Some of you have asked, during the Lockdown, if you could undertake your own mini project on something that inspires you/captures your interest.</a:t>
            </a:r>
            <a:endParaRPr lang="en-GB" sz="3200" dirty="0">
              <a:solidFill>
                <a:srgbClr val="0070C0"/>
              </a:solidFill>
            </a:endParaRPr>
          </a:p>
        </p:txBody>
      </p:sp>
      <p:sp>
        <p:nvSpPr>
          <p:cNvPr id="3" name="Content Placeholder 2"/>
          <p:cNvSpPr>
            <a:spLocks noGrp="1"/>
          </p:cNvSpPr>
          <p:nvPr>
            <p:ph idx="1"/>
          </p:nvPr>
        </p:nvSpPr>
        <p:spPr/>
        <p:txBody>
          <a:bodyPr/>
          <a:lstStyle/>
          <a:p>
            <a:pPr marL="0" indent="0">
              <a:buNone/>
            </a:pPr>
            <a:r>
              <a:rPr lang="en-GB" dirty="0" smtClean="0"/>
              <a:t>You do not have to do this – it is optional.</a:t>
            </a:r>
          </a:p>
          <a:p>
            <a:pPr marL="0" indent="0">
              <a:buNone/>
            </a:pPr>
            <a:r>
              <a:rPr lang="en-GB" dirty="0" smtClean="0"/>
              <a:t>If your parents decide that it would be nice for you to do this optional extra, then they may decide that you spend more time on this and less time on the other tasks that we have given you.</a:t>
            </a:r>
          </a:p>
          <a:p>
            <a:pPr marL="0" indent="0">
              <a:buNone/>
            </a:pPr>
            <a:r>
              <a:rPr lang="en-GB" dirty="0" smtClean="0"/>
              <a:t>It would be really nice if at the end of this term (whether we are all back at school or not) that everyone produces an exciting piece of work that you could share with your friend/ a group or your class.</a:t>
            </a:r>
          </a:p>
          <a:p>
            <a:pPr marL="0" indent="0">
              <a:buNone/>
            </a:pPr>
            <a:r>
              <a:rPr lang="en-GB" dirty="0" smtClean="0"/>
              <a:t>It can be as big or as small as you wish it to be.</a:t>
            </a:r>
          </a:p>
          <a:p>
            <a:pPr marL="0" indent="0">
              <a:buNone/>
            </a:pPr>
            <a:r>
              <a:rPr lang="en-GB" dirty="0" smtClean="0"/>
              <a:t>You have to “teach us something/pass on some knowledge.”</a:t>
            </a: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45634" y="5872163"/>
            <a:ext cx="609600" cy="609600"/>
          </a:xfrm>
          <a:prstGeom prst="rect">
            <a:avLst/>
          </a:prstGeom>
        </p:spPr>
      </p:pic>
    </p:spTree>
    <p:extLst>
      <p:ext uri="{BB962C8B-B14F-4D97-AF65-F5344CB8AC3E}">
        <p14:creationId xmlns:p14="http://schemas.microsoft.com/office/powerpoint/2010/main" val="25697561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Decide how you want to present your mini project.</a:t>
            </a:r>
            <a:endParaRPr lang="en-GB" dirty="0">
              <a:solidFill>
                <a:srgbClr val="FF0000"/>
              </a:solidFill>
            </a:endParaRPr>
          </a:p>
        </p:txBody>
      </p:sp>
      <p:sp>
        <p:nvSpPr>
          <p:cNvPr id="3" name="Content Placeholder 2"/>
          <p:cNvSpPr>
            <a:spLocks noGrp="1"/>
          </p:cNvSpPr>
          <p:nvPr>
            <p:ph idx="1"/>
          </p:nvPr>
        </p:nvSpPr>
        <p:spPr/>
        <p:txBody>
          <a:bodyPr>
            <a:normAutofit fontScale="92500"/>
          </a:bodyPr>
          <a:lstStyle/>
          <a:p>
            <a:r>
              <a:rPr lang="en-GB" dirty="0" smtClean="0"/>
              <a:t>You may wish to do a POWERPOINT PRESENTATION and we have included some instructions to help you do this – if you don`t already know how to.</a:t>
            </a:r>
          </a:p>
          <a:p>
            <a:r>
              <a:rPr lang="en-GB" dirty="0" smtClean="0"/>
              <a:t>It could be a piece of art work with some written information alongside it.</a:t>
            </a:r>
          </a:p>
          <a:p>
            <a:r>
              <a:rPr lang="en-GB" dirty="0" smtClean="0"/>
              <a:t>It could be on paper in the form of a scrap book with information/pictures/bits and pieces stuck in.</a:t>
            </a:r>
          </a:p>
          <a:p>
            <a:r>
              <a:rPr lang="en-GB" dirty="0" smtClean="0"/>
              <a:t>You might want to do it as a video presentation – some of you have already sent in your work in this form.</a:t>
            </a:r>
          </a:p>
          <a:p>
            <a:r>
              <a:rPr lang="en-GB" dirty="0" smtClean="0"/>
              <a:t>You might want to create a 3D model or sculpture.</a:t>
            </a:r>
          </a:p>
          <a:p>
            <a:r>
              <a:rPr lang="en-GB" dirty="0" smtClean="0"/>
              <a:t>There are probably lots of other ways and we are happy for you to decide how you will do yours.</a:t>
            </a: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66812" y="4508863"/>
            <a:ext cx="609600" cy="609600"/>
          </a:xfrm>
          <a:prstGeom prst="rect">
            <a:avLst/>
          </a:prstGeom>
        </p:spPr>
      </p:pic>
    </p:spTree>
    <p:extLst>
      <p:ext uri="{BB962C8B-B14F-4D97-AF65-F5344CB8AC3E}">
        <p14:creationId xmlns:p14="http://schemas.microsoft.com/office/powerpoint/2010/main" val="2613537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9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The next few slides give some screenshot instructions on how to make a </a:t>
            </a:r>
            <a:r>
              <a:rPr lang="en-GB" sz="3200" dirty="0" err="1" smtClean="0"/>
              <a:t>powerpoint</a:t>
            </a:r>
            <a:r>
              <a:rPr lang="en-GB" sz="3200" dirty="0" smtClean="0"/>
              <a:t> presentation. If you do not want to do your mini topic in this way, then skip to Slide…</a:t>
            </a:r>
            <a:endParaRPr lang="en-GB" sz="3200" dirty="0"/>
          </a:p>
        </p:txBody>
      </p:sp>
      <p:sp>
        <p:nvSpPr>
          <p:cNvPr id="3" name="Content Placeholder 2"/>
          <p:cNvSpPr>
            <a:spLocks noGrp="1"/>
          </p:cNvSpPr>
          <p:nvPr>
            <p:ph idx="1"/>
          </p:nvPr>
        </p:nvSpPr>
        <p:spPr/>
        <p:txBody>
          <a:bodyPr>
            <a:normAutofit/>
          </a:bodyPr>
          <a:lstStyle/>
          <a:p>
            <a:pPr marL="0" indent="0" algn="ctr">
              <a:buNone/>
            </a:pPr>
            <a:r>
              <a:rPr lang="en-GB" sz="8000" dirty="0" smtClean="0">
                <a:solidFill>
                  <a:srgbClr val="FF0000"/>
                </a:solidFill>
              </a:rPr>
              <a:t>HOW TO MAKE A BASIC POWERPOINT PRESENTATION</a:t>
            </a:r>
            <a:endParaRPr lang="en-GB" sz="8000" dirty="0">
              <a:solidFill>
                <a:srgbClr val="FF0000"/>
              </a:solidFill>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62309" y="4900748"/>
            <a:ext cx="609600" cy="609600"/>
          </a:xfrm>
          <a:prstGeom prst="rect">
            <a:avLst/>
          </a:prstGeom>
        </p:spPr>
      </p:pic>
    </p:spTree>
    <p:extLst>
      <p:ext uri="{BB962C8B-B14F-4D97-AF65-F5344CB8AC3E}">
        <p14:creationId xmlns:p14="http://schemas.microsoft.com/office/powerpoint/2010/main" val="23719809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5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normAutofit fontScale="90000"/>
          </a:bodyPr>
          <a:lstStyle/>
          <a:p>
            <a:r>
              <a:rPr lang="en-GB" dirty="0" smtClean="0"/>
              <a:t>How to begin: Find the </a:t>
            </a:r>
            <a:r>
              <a:rPr lang="en-GB" dirty="0" err="1" smtClean="0"/>
              <a:t>Powerpoint</a:t>
            </a:r>
            <a:r>
              <a:rPr lang="en-GB" dirty="0" smtClean="0"/>
              <a:t> icon on your computer or device. (see blue arrow).</a:t>
            </a:r>
            <a:endParaRPr lang="en-GB"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22481" y="1371600"/>
            <a:ext cx="8547038" cy="4805363"/>
          </a:xfrm>
        </p:spPr>
      </p:pic>
      <p:graphicFrame>
        <p:nvGraphicFramePr>
          <p:cNvPr id="5" name="Table 4"/>
          <p:cNvGraphicFramePr>
            <a:graphicFrameLocks noGrp="1"/>
          </p:cNvGraphicFramePr>
          <p:nvPr/>
        </p:nvGraphicFramePr>
        <p:xfrm>
          <a:off x="4362994" y="2664823"/>
          <a:ext cx="901337" cy="1162594"/>
        </p:xfrm>
        <a:graphic>
          <a:graphicData uri="http://schemas.openxmlformats.org/drawingml/2006/table">
            <a:tbl>
              <a:tblPr/>
              <a:tblGrid>
                <a:gridCol w="901337">
                  <a:extLst>
                    <a:ext uri="{9D8B030D-6E8A-4147-A177-3AD203B41FA5}">
                      <a16:colId xmlns:a16="http://schemas.microsoft.com/office/drawing/2014/main" val="2165000537"/>
                    </a:ext>
                  </a:extLst>
                </a:gridCol>
              </a:tblGrid>
              <a:tr h="1162594">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56763448"/>
                  </a:ext>
                </a:extLst>
              </a:tr>
            </a:tbl>
          </a:graphicData>
        </a:graphic>
      </p:graphicFrame>
      <p:sp>
        <p:nvSpPr>
          <p:cNvPr id="3" name="Right Arrow 2"/>
          <p:cNvSpPr/>
          <p:nvPr/>
        </p:nvSpPr>
        <p:spPr>
          <a:xfrm rot="10995444">
            <a:off x="5104613" y="299252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09166" y="2625237"/>
            <a:ext cx="609600" cy="609600"/>
          </a:xfrm>
          <a:prstGeom prst="rect">
            <a:avLst/>
          </a:prstGeom>
        </p:spPr>
      </p:pic>
    </p:spTree>
    <p:extLst>
      <p:ext uri="{BB962C8B-B14F-4D97-AF65-F5344CB8AC3E}">
        <p14:creationId xmlns:p14="http://schemas.microsoft.com/office/powerpoint/2010/main" val="3342903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2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0349"/>
          </a:xfrm>
        </p:spPr>
        <p:txBody>
          <a:bodyPr/>
          <a:lstStyle/>
          <a:p>
            <a:r>
              <a:rPr lang="en-GB" dirty="0" smtClean="0"/>
              <a:t>Select the background style you want.</a:t>
            </a:r>
            <a:endParaRPr lang="en-GB"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99892" y="1346200"/>
            <a:ext cx="9524730" cy="5355046"/>
          </a:xfrm>
        </p:spPr>
      </p:pic>
      <p:sp>
        <p:nvSpPr>
          <p:cNvPr id="3" name="Down Arrow 2"/>
          <p:cNvSpPr/>
          <p:nvPr/>
        </p:nvSpPr>
        <p:spPr>
          <a:xfrm>
            <a:off x="5251268" y="134547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3400" y="5514703"/>
            <a:ext cx="609600" cy="609600"/>
          </a:xfrm>
          <a:prstGeom prst="rect">
            <a:avLst/>
          </a:prstGeom>
        </p:spPr>
      </p:pic>
    </p:spTree>
    <p:extLst>
      <p:ext uri="{BB962C8B-B14F-4D97-AF65-F5344CB8AC3E}">
        <p14:creationId xmlns:p14="http://schemas.microsoft.com/office/powerpoint/2010/main" val="33111510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281"/>
          </a:xfrm>
        </p:spPr>
        <p:txBody>
          <a:bodyPr/>
          <a:lstStyle/>
          <a:p>
            <a:r>
              <a:rPr lang="en-GB" dirty="0" smtClean="0"/>
              <a:t>This is what the first page looks like.</a:t>
            </a:r>
            <a:endParaRPr lang="en-GB"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98171" y="1169306"/>
            <a:ext cx="9154724" cy="5545003"/>
          </a:xfr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91692" y="5057502"/>
            <a:ext cx="609600" cy="609600"/>
          </a:xfrm>
          <a:prstGeom prst="rect">
            <a:avLst/>
          </a:prstGeom>
        </p:spPr>
      </p:pic>
    </p:spTree>
    <p:extLst>
      <p:ext uri="{BB962C8B-B14F-4D97-AF65-F5344CB8AC3E}">
        <p14:creationId xmlns:p14="http://schemas.microsoft.com/office/powerpoint/2010/main" val="1363867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3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Write your title and a sub-heading on the first slide.</a:t>
            </a:r>
            <a:endParaRPr lang="en-GB" sz="32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26255" y="1354908"/>
            <a:ext cx="8576728" cy="4822055"/>
          </a:xfrm>
        </p:spPr>
      </p:pic>
      <p:sp>
        <p:nvSpPr>
          <p:cNvPr id="3" name="Right Arrow 2"/>
          <p:cNvSpPr/>
          <p:nvPr/>
        </p:nvSpPr>
        <p:spPr>
          <a:xfrm rot="20481344">
            <a:off x="4585063" y="4519749"/>
            <a:ext cx="809897" cy="458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82240" y="3461135"/>
            <a:ext cx="609600" cy="609600"/>
          </a:xfrm>
          <a:prstGeom prst="rect">
            <a:avLst/>
          </a:prstGeom>
        </p:spPr>
      </p:pic>
    </p:spTree>
    <p:extLst>
      <p:ext uri="{BB962C8B-B14F-4D97-AF65-F5344CB8AC3E}">
        <p14:creationId xmlns:p14="http://schemas.microsoft.com/office/powerpoint/2010/main" val="27911553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8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029"/>
          </a:xfrm>
        </p:spPr>
        <p:txBody>
          <a:bodyPr/>
          <a:lstStyle/>
          <a:p>
            <a:r>
              <a:rPr lang="en-GB" dirty="0" smtClean="0"/>
              <a:t>To make a new slide, click on “New Slide.”</a:t>
            </a:r>
            <a:endParaRPr lang="en-GB"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23851" y="1254034"/>
            <a:ext cx="9379132" cy="4922929"/>
          </a:xfrm>
        </p:spPr>
      </p:pic>
      <p:sp>
        <p:nvSpPr>
          <p:cNvPr id="8" name="Right Arrow 7"/>
          <p:cNvSpPr/>
          <p:nvPr/>
        </p:nvSpPr>
        <p:spPr>
          <a:xfrm rot="14272915">
            <a:off x="2573382" y="2299063"/>
            <a:ext cx="886967" cy="367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07265" y="4861560"/>
            <a:ext cx="609600" cy="609600"/>
          </a:xfrm>
          <a:prstGeom prst="rect">
            <a:avLst/>
          </a:prstGeom>
        </p:spPr>
      </p:pic>
    </p:spTree>
    <p:extLst>
      <p:ext uri="{BB962C8B-B14F-4D97-AF65-F5344CB8AC3E}">
        <p14:creationId xmlns:p14="http://schemas.microsoft.com/office/powerpoint/2010/main" val="34228408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4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E6CBEDE075554EAB150A34285C320D" ma:contentTypeVersion="6" ma:contentTypeDescription="Create a new document." ma:contentTypeScope="" ma:versionID="14ed253a870bc84d19fdf70b6e3f5aaa">
  <xsd:schema xmlns:xsd="http://www.w3.org/2001/XMLSchema" xmlns:xs="http://www.w3.org/2001/XMLSchema" xmlns:p="http://schemas.microsoft.com/office/2006/metadata/properties" xmlns:ns2="d97ec839-69ea-4ebf-8a3e-883c876d064a" targetNamespace="http://schemas.microsoft.com/office/2006/metadata/properties" ma:root="true" ma:fieldsID="bb2f6026d6c13879299e34966319502c" ns2:_="">
    <xsd:import namespace="d97ec839-69ea-4ebf-8a3e-883c876d064a"/>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7ec839-69ea-4ebf-8a3e-883c876d064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d97ec839-69ea-4ebf-8a3e-883c876d064a" xsi:nil="true"/>
  </documentManagement>
</p:properties>
</file>

<file path=customXml/itemProps1.xml><?xml version="1.0" encoding="utf-8"?>
<ds:datastoreItem xmlns:ds="http://schemas.openxmlformats.org/officeDocument/2006/customXml" ds:itemID="{8A3F5CE0-5CD9-4286-BF04-ED0227F41F0B}"/>
</file>

<file path=customXml/itemProps2.xml><?xml version="1.0" encoding="utf-8"?>
<ds:datastoreItem xmlns:ds="http://schemas.openxmlformats.org/officeDocument/2006/customXml" ds:itemID="{E0DE3E15-DFC4-4DE2-9777-688A48CC8001}"/>
</file>

<file path=customXml/itemProps3.xml><?xml version="1.0" encoding="utf-8"?>
<ds:datastoreItem xmlns:ds="http://schemas.openxmlformats.org/officeDocument/2006/customXml" ds:itemID="{32D87FB2-6330-42E1-B6A4-B5BAE712345F}"/>
</file>

<file path=docProps/app.xml><?xml version="1.0" encoding="utf-8"?>
<Properties xmlns="http://schemas.openxmlformats.org/officeDocument/2006/extended-properties" xmlns:vt="http://schemas.openxmlformats.org/officeDocument/2006/docPropsVTypes">
  <TotalTime>162</TotalTime>
  <Words>652</Words>
  <Application>Microsoft Office PowerPoint</Application>
  <PresentationFormat>Widescreen</PresentationFormat>
  <Paragraphs>35</Paragraphs>
  <Slides>16</Slides>
  <Notes>0</Notes>
  <HiddenSlides>0</HiddenSlides>
  <MMClips>16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MAKING A PRESENTATION</vt:lpstr>
      <vt:lpstr>Some of you have asked, during the Lockdown, if you could undertake your own mini project on something that inspires you/captures your interest.</vt:lpstr>
      <vt:lpstr>Decide how you want to present your mini project.</vt:lpstr>
      <vt:lpstr>The next few slides give some screenshot instructions on how to make a powerpoint presentation. If you do not want to do your mini topic in this way, then skip to Slide…</vt:lpstr>
      <vt:lpstr>How to begin: Find the Powerpoint icon on your computer or device. (see blue arrow).</vt:lpstr>
      <vt:lpstr>Select the background style you want.</vt:lpstr>
      <vt:lpstr>This is what the first page looks like.</vt:lpstr>
      <vt:lpstr>Write your title and a sub-heading on the first slide.</vt:lpstr>
      <vt:lpstr>To make a new slide, click on “New Slide.”</vt:lpstr>
      <vt:lpstr>You have different choices for slides. I advise the one that says “Title and Content” because you can put in text and pictures (images).</vt:lpstr>
      <vt:lpstr>You can copy and paste a picture into the slide. (You would need to go into Google so make sure an adult is with you.)</vt:lpstr>
      <vt:lpstr>If you choose a new slide that says “Title and Content,” you can add some text that gives more information about the subject. </vt:lpstr>
      <vt:lpstr>At the end, it is fun to go to “Animations” where you can try out different ways to make your text appear. </vt:lpstr>
      <vt:lpstr>You can also change the colour of the background so that is not white. “Go to Design.” I usually go to “Format Background,” choose a colour and then “Apply to All.”</vt:lpstr>
      <vt:lpstr>Our slides have audio, so that we can speak over them.</vt:lpstr>
      <vt:lpstr>ASSIGNMENT: To create a presentation on any topic of your choice.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POWERPOINT PRESENTATION</dc:title>
  <dc:creator>Becky Parris</dc:creator>
  <cp:lastModifiedBy>Becky Parris</cp:lastModifiedBy>
  <cp:revision>44</cp:revision>
  <dcterms:created xsi:type="dcterms:W3CDTF">2021-02-11T15:09:36Z</dcterms:created>
  <dcterms:modified xsi:type="dcterms:W3CDTF">2021-02-19T16:29:10Z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0x0101009EE6CBEDE075554EAB150A34285C320D</vt:lpwstr>
  </property>
</Properties>
</file>