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s/slide2.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23.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Slides/notesSlide22.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slideMasters/slideMaster1.xml" ContentType="application/vnd.openxmlformats-officedocument.presentationml.slideMaster+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12.xml" ContentType="application/vnd.openxmlformats-officedocument.presentationml.notesSlide+xml"/>
  <Override PartName="/ppt/notesSlides/notesSlide16.xml" ContentType="application/vnd.openxmlformats-officedocument.presentationml.notesSlide+xml"/>
  <Override PartName="/ppt/slideLayouts/slideLayout7.xml" ContentType="application/vnd.openxmlformats-officedocument.presentationml.slideLayout+xml"/>
  <Override PartName="/ppt/notesSlides/notesSlide8.xml" ContentType="application/vnd.openxmlformats-officedocument.presentationml.notesSlide+xml"/>
  <Override PartName="/ppt/slideLayouts/slideLayout1.xml" ContentType="application/vnd.openxmlformats-officedocument.presentationml.slideLayout+xml"/>
  <Override PartName="/ppt/notesSlides/notesSlide10.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9.xml" ContentType="application/vnd.openxmlformats-officedocument.presentationml.notesSlide+xml"/>
  <Override PartName="/ppt/slideLayouts/slideLayout9.xml" ContentType="application/vnd.openxmlformats-officedocument.presentationml.slideLayout+xml"/>
  <Override PartName="/ppt/notesSlides/notesSlide7.xml" ContentType="application/vnd.openxmlformats-officedocument.presentationml.notesSlide+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slideLayouts/slideLayout11.xml" ContentType="application/vnd.openxmlformats-officedocument.presentationml.slideLayout+xml"/>
  <Override PartName="/ppt/notesSlides/notesSlide6.xml" ContentType="application/vnd.openxmlformats-officedocument.presentationml.notesSlide+xml"/>
  <Override PartName="/ppt/slideLayouts/slideLayout12.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Lst>
  <p:notesMasterIdLst>
    <p:notesMasterId r:id="rId25"/>
  </p:notesMasterIdLst>
  <p:sldIdLst>
    <p:sldId id="256"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9" r:id="rId22"/>
    <p:sldId id="280" r:id="rId23"/>
    <p:sldId id="281" r:id="rId24"/>
  </p:sldIdLst>
  <p:sldSz cx="18288000" cy="10287000"/>
  <p:notesSz cx="6858000" cy="9144000"/>
  <p:embeddedFontLst>
    <p:embeddedFont>
      <p:font typeface="Montserrat" panose="020B0604020202020204" charset="0"/>
      <p:regular r:id="rId26"/>
      <p:bold r:id="rId27"/>
      <p:italic r:id="rId28"/>
      <p:boldItalic r:id="rId29"/>
    </p:embeddedFont>
    <p:embeddedFont>
      <p:font typeface="Montserrat Medium" panose="020B0604020202020204" charset="0"/>
      <p:regular r:id="rId30"/>
      <p:bold r:id="rId31"/>
      <p:italic r:id="rId32"/>
      <p:boldItalic r:id="rId33"/>
    </p:embeddedFont>
    <p:embeddedFont>
      <p:font typeface="Montserrat SemiBold" panose="020B060402020202020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4989">
          <p15:clr>
            <a:srgbClr val="9AA0A6"/>
          </p15:clr>
        </p15:guide>
        <p15:guide id="2" orient="horz" pos="3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A38ECE0-AF3F-45B1-BEEB-58A22BD70B07}">
  <a:tblStyle styleId="{FA38ECE0-AF3F-45B1-BEEB-58A22BD70B0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658" y="43"/>
      </p:cViewPr>
      <p:guideLst>
        <p:guide pos="4989"/>
        <p:guide orient="horz" pos="32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7349fb42c9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7349fb42c9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8c3e6f5c48_89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8c3e6f5c48_89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8c3e6f5c48_89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8c3e6f5c48_89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8c3e6f5c48_89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8c3e6f5c48_89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8c3e6f5c48_89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8c3e6f5c48_89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8c3e6f5c48_89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 name="Google Shape;274;g8c3e6f5c48_89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8bcbaddcff_2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8bcbaddcff_2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8c3e6f5c48_89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8c3e6f5c48_89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8c3e6f5c48_89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8c3e6f5c48_89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8c3e6f5c48_89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0" name="Google Shape;310;g8c3e6f5c48_89_1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8bfc1b24e4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8bfc1b24e4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8b400f90b2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8b400f90b2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8c3e6f5c48_89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8c3e6f5c48_89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8c3e6f5c48_89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8c3e6f5c48_89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8c3e6f5c48_89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8c3e6f5c48_89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8c3e6f5c48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8c3e6f5c48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8c3e6f5c48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8c3e6f5c48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8c3e6f5c48_89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g8c3e6f5c48_89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8bcbaddcff_2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8bcbaddcff_2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8d75019e85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8d75019e85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8c3e6f5c48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8c3e6f5c48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8c3e6f5c48_89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8c3e6f5c48_89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917950" y="2876300"/>
            <a:ext cx="16452000" cy="3723000"/>
          </a:xfrm>
          <a:prstGeom prst="rect">
            <a:avLst/>
          </a:prstGeom>
        </p:spPr>
        <p:txBody>
          <a:bodyPr spcFirstLastPara="1" wrap="square" lIns="0" tIns="0" rIns="0" bIns="0" anchor="t" anchorCtr="0">
            <a:noAutofit/>
          </a:bodyPr>
          <a:lstStyle>
            <a:lvl1pPr lvl="0">
              <a:spcBef>
                <a:spcPts val="0"/>
              </a:spcBef>
              <a:spcAft>
                <a:spcPts val="0"/>
              </a:spcAft>
              <a:buClr>
                <a:srgbClr val="000000"/>
              </a:buClr>
              <a:buSzPts val="6000"/>
              <a:buFont typeface="Montserrat SemiBold"/>
              <a:buNone/>
              <a:defRPr sz="6000" b="0">
                <a:solidFill>
                  <a:srgbClr val="000000"/>
                </a:solidFill>
                <a:latin typeface="Montserrat SemiBold"/>
                <a:ea typeface="Montserrat SemiBold"/>
                <a:cs typeface="Montserrat SemiBold"/>
                <a:sym typeface="Montserrat SemiBold"/>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a:endParaRPr/>
          </a:p>
        </p:txBody>
      </p:sp>
      <p:sp>
        <p:nvSpPr>
          <p:cNvPr id="12" name="Google Shape;12;p2"/>
          <p:cNvSpPr txBox="1">
            <a:spLocks noGrp="1"/>
          </p:cNvSpPr>
          <p:nvPr>
            <p:ph type="subTitle" idx="1"/>
          </p:nvPr>
        </p:nvSpPr>
        <p:spPr>
          <a:xfrm>
            <a:off x="917950" y="890050"/>
            <a:ext cx="16452000" cy="15852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rgbClr val="000000"/>
              </a:buClr>
              <a:buSzPts val="3600"/>
              <a:buNone/>
              <a:defRPr sz="3600">
                <a:solidFill>
                  <a:srgbClr val="000000"/>
                </a:solidFill>
              </a:defRPr>
            </a:lvl1pPr>
            <a:lvl2pPr lvl="1" algn="ctr">
              <a:lnSpc>
                <a:spcPct val="100000"/>
              </a:lnSpc>
              <a:spcBef>
                <a:spcPts val="0"/>
              </a:spcBef>
              <a:spcAft>
                <a:spcPts val="0"/>
              </a:spcAft>
              <a:buClr>
                <a:srgbClr val="000000"/>
              </a:buClr>
              <a:buSzPts val="5600"/>
              <a:buNone/>
              <a:defRPr sz="5600">
                <a:solidFill>
                  <a:srgbClr val="000000"/>
                </a:solidFill>
              </a:defRPr>
            </a:lvl2pPr>
            <a:lvl3pPr lvl="2" algn="ctr">
              <a:lnSpc>
                <a:spcPct val="100000"/>
              </a:lnSpc>
              <a:spcBef>
                <a:spcPts val="0"/>
              </a:spcBef>
              <a:spcAft>
                <a:spcPts val="0"/>
              </a:spcAft>
              <a:buClr>
                <a:srgbClr val="000000"/>
              </a:buClr>
              <a:buSzPts val="5600"/>
              <a:buNone/>
              <a:defRPr sz="5600">
                <a:solidFill>
                  <a:srgbClr val="000000"/>
                </a:solidFill>
              </a:defRPr>
            </a:lvl3pPr>
            <a:lvl4pPr lvl="3" algn="ctr">
              <a:lnSpc>
                <a:spcPct val="100000"/>
              </a:lnSpc>
              <a:spcBef>
                <a:spcPts val="0"/>
              </a:spcBef>
              <a:spcAft>
                <a:spcPts val="0"/>
              </a:spcAft>
              <a:buClr>
                <a:srgbClr val="000000"/>
              </a:buClr>
              <a:buSzPts val="5600"/>
              <a:buNone/>
              <a:defRPr sz="5600">
                <a:solidFill>
                  <a:srgbClr val="000000"/>
                </a:solidFill>
              </a:defRPr>
            </a:lvl4pPr>
            <a:lvl5pPr lvl="4" algn="ctr">
              <a:lnSpc>
                <a:spcPct val="100000"/>
              </a:lnSpc>
              <a:spcBef>
                <a:spcPts val="0"/>
              </a:spcBef>
              <a:spcAft>
                <a:spcPts val="0"/>
              </a:spcAft>
              <a:buClr>
                <a:srgbClr val="000000"/>
              </a:buClr>
              <a:buSzPts val="5600"/>
              <a:buNone/>
              <a:defRPr sz="5600">
                <a:solidFill>
                  <a:srgbClr val="000000"/>
                </a:solidFill>
              </a:defRPr>
            </a:lvl5pPr>
            <a:lvl6pPr lvl="5" algn="ctr">
              <a:lnSpc>
                <a:spcPct val="100000"/>
              </a:lnSpc>
              <a:spcBef>
                <a:spcPts val="0"/>
              </a:spcBef>
              <a:spcAft>
                <a:spcPts val="0"/>
              </a:spcAft>
              <a:buClr>
                <a:srgbClr val="000000"/>
              </a:buClr>
              <a:buSzPts val="5600"/>
              <a:buNone/>
              <a:defRPr sz="5600">
                <a:solidFill>
                  <a:srgbClr val="000000"/>
                </a:solidFill>
              </a:defRPr>
            </a:lvl6pPr>
            <a:lvl7pPr lvl="6" algn="ctr">
              <a:lnSpc>
                <a:spcPct val="100000"/>
              </a:lnSpc>
              <a:spcBef>
                <a:spcPts val="0"/>
              </a:spcBef>
              <a:spcAft>
                <a:spcPts val="0"/>
              </a:spcAft>
              <a:buClr>
                <a:srgbClr val="000000"/>
              </a:buClr>
              <a:buSzPts val="5600"/>
              <a:buNone/>
              <a:defRPr sz="5600">
                <a:solidFill>
                  <a:srgbClr val="000000"/>
                </a:solidFill>
              </a:defRPr>
            </a:lvl7pPr>
            <a:lvl8pPr lvl="7" algn="ctr">
              <a:lnSpc>
                <a:spcPct val="100000"/>
              </a:lnSpc>
              <a:spcBef>
                <a:spcPts val="0"/>
              </a:spcBef>
              <a:spcAft>
                <a:spcPts val="0"/>
              </a:spcAft>
              <a:buClr>
                <a:srgbClr val="000000"/>
              </a:buClr>
              <a:buSzPts val="5600"/>
              <a:buNone/>
              <a:defRPr sz="5600">
                <a:solidFill>
                  <a:srgbClr val="000000"/>
                </a:solidFill>
              </a:defRPr>
            </a:lvl8pPr>
            <a:lvl9pPr lvl="8" algn="ctr">
              <a:lnSpc>
                <a:spcPct val="100000"/>
              </a:lnSpc>
              <a:spcBef>
                <a:spcPts val="0"/>
              </a:spcBef>
              <a:spcAft>
                <a:spcPts val="0"/>
              </a:spcAft>
              <a:buClr>
                <a:srgbClr val="000000"/>
              </a:buClr>
              <a:buSzPts val="5600"/>
              <a:buNone/>
              <a:defRPr sz="5600">
                <a:solidFill>
                  <a:srgbClr val="000000"/>
                </a:solidFill>
              </a:defRPr>
            </a:lvl9pPr>
          </a:lstStyle>
          <a:p>
            <a:endParaRPr/>
          </a:p>
        </p:txBody>
      </p:sp>
      <p:sp>
        <p:nvSpPr>
          <p:cNvPr id="13" name="Google Shape;13;p2"/>
          <p:cNvSpPr txBox="1">
            <a:spLocks noGrp="1"/>
          </p:cNvSpPr>
          <p:nvPr>
            <p:ph type="subTitle" idx="2"/>
          </p:nvPr>
        </p:nvSpPr>
        <p:spPr>
          <a:xfrm>
            <a:off x="917950" y="8210950"/>
            <a:ext cx="7902000" cy="1239000"/>
          </a:xfrm>
          <a:prstGeom prst="rect">
            <a:avLst/>
          </a:prstGeom>
        </p:spPr>
        <p:txBody>
          <a:bodyPr spcFirstLastPara="1" wrap="square" lIns="0" tIns="0" rIns="0" bIns="0" anchor="b" anchorCtr="0">
            <a:noAutofit/>
          </a:bodyPr>
          <a:lstStyle>
            <a:lvl1pPr lvl="0">
              <a:spcBef>
                <a:spcPts val="2000"/>
              </a:spcBef>
              <a:spcAft>
                <a:spcPts val="0"/>
              </a:spcAft>
              <a:buNone/>
              <a:defRPr sz="2800">
                <a:solidFill>
                  <a:srgbClr val="000000"/>
                </a:solidFill>
                <a:latin typeface="Montserrat SemiBold"/>
                <a:ea typeface="Montserrat SemiBold"/>
                <a:cs typeface="Montserrat SemiBold"/>
                <a:sym typeface="Montserrat SemiBold"/>
              </a:defRPr>
            </a:lvl1pPr>
            <a:lvl2pPr lvl="1">
              <a:spcBef>
                <a:spcPts val="0"/>
              </a:spcBef>
              <a:spcAft>
                <a:spcPts val="0"/>
              </a:spcAft>
              <a:buNone/>
              <a:defRPr>
                <a:solidFill>
                  <a:srgbClr val="000000"/>
                </a:solidFill>
              </a:defRPr>
            </a:lvl2pPr>
            <a:lvl3pPr lvl="2">
              <a:spcBef>
                <a:spcPts val="2000"/>
              </a:spcBef>
              <a:spcAft>
                <a:spcPts val="0"/>
              </a:spcAft>
              <a:buNone/>
              <a:defRPr>
                <a:solidFill>
                  <a:srgbClr val="000000"/>
                </a:solidFill>
              </a:defRPr>
            </a:lvl3pPr>
            <a:lvl4pPr lvl="3">
              <a:spcBef>
                <a:spcPts val="2000"/>
              </a:spcBef>
              <a:spcAft>
                <a:spcPts val="0"/>
              </a:spcAft>
              <a:buNone/>
              <a:defRPr>
                <a:solidFill>
                  <a:srgbClr val="000000"/>
                </a:solidFill>
              </a:defRPr>
            </a:lvl4pPr>
            <a:lvl5pPr lvl="4">
              <a:spcBef>
                <a:spcPts val="2000"/>
              </a:spcBef>
              <a:spcAft>
                <a:spcPts val="0"/>
              </a:spcAft>
              <a:buNone/>
              <a:defRPr>
                <a:solidFill>
                  <a:srgbClr val="000000"/>
                </a:solidFill>
              </a:defRPr>
            </a:lvl5pPr>
            <a:lvl6pPr lvl="5">
              <a:spcBef>
                <a:spcPts val="2000"/>
              </a:spcBef>
              <a:spcAft>
                <a:spcPts val="0"/>
              </a:spcAft>
              <a:buNone/>
              <a:defRPr>
                <a:solidFill>
                  <a:srgbClr val="000000"/>
                </a:solidFill>
              </a:defRPr>
            </a:lvl6pPr>
            <a:lvl7pPr lvl="6">
              <a:spcBef>
                <a:spcPts val="2000"/>
              </a:spcBef>
              <a:spcAft>
                <a:spcPts val="0"/>
              </a:spcAft>
              <a:buNone/>
              <a:defRPr>
                <a:solidFill>
                  <a:srgbClr val="000000"/>
                </a:solidFill>
              </a:defRPr>
            </a:lvl7pPr>
            <a:lvl8pPr lvl="7">
              <a:spcBef>
                <a:spcPts val="2000"/>
              </a:spcBef>
              <a:spcAft>
                <a:spcPts val="0"/>
              </a:spcAft>
              <a:buNone/>
              <a:defRPr>
                <a:solidFill>
                  <a:srgbClr val="000000"/>
                </a:solidFill>
              </a:defRPr>
            </a:lvl8pPr>
            <a:lvl9pPr lvl="8">
              <a:spcBef>
                <a:spcPts val="2000"/>
              </a:spcBef>
              <a:spcAft>
                <a:spcPts val="2000"/>
              </a:spcAft>
              <a:buNone/>
              <a:defRPr>
                <a:solidFill>
                  <a:srgbClr val="000000"/>
                </a:solidFill>
              </a:defRPr>
            </a:lvl9pPr>
          </a:lstStyle>
          <a:p>
            <a:endParaRPr/>
          </a:p>
        </p:txBody>
      </p:sp>
      <p:pic>
        <p:nvPicPr>
          <p:cNvPr id="14" name="Google Shape;14;p2"/>
          <p:cNvPicPr preferRelativeResize="0"/>
          <p:nvPr/>
        </p:nvPicPr>
        <p:blipFill rotWithShape="1">
          <a:blip r:embed="rId2">
            <a:alphaModFix/>
          </a:blip>
          <a:srcRect l="49" r="59"/>
          <a:stretch/>
        </p:blipFill>
        <p:spPr>
          <a:xfrm>
            <a:off x="12631606" y="7235497"/>
            <a:ext cx="4719201" cy="2564100"/>
          </a:xfrm>
          <a:prstGeom prst="rect">
            <a:avLst/>
          </a:prstGeom>
          <a:noFill/>
          <a:ln>
            <a:noFill/>
          </a:ln>
        </p:spPr>
      </p:pic>
      <p:sp>
        <p:nvSpPr>
          <p:cNvPr id="15" name="Google Shape;15;p2"/>
          <p:cNvSpPr/>
          <p:nvPr/>
        </p:nvSpPr>
        <p:spPr>
          <a:xfrm>
            <a:off x="17398450" y="8918400"/>
            <a:ext cx="889800" cy="1368600"/>
          </a:xfrm>
          <a:prstGeom prst="rect">
            <a:avLst/>
          </a:pr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2"/>
        </a:solidFill>
        <a:effectLst/>
      </p:bgPr>
    </p:bg>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980500" y="2199450"/>
            <a:ext cx="16389600" cy="6882600"/>
          </a:xfrm>
          <a:prstGeom prst="rect">
            <a:avLst/>
          </a:prstGeom>
        </p:spPr>
        <p:txBody>
          <a:bodyPr spcFirstLastPara="1" wrap="square" lIns="0" tIns="0" rIns="0" bIns="0" anchor="t" anchorCtr="0">
            <a:noAutofit/>
          </a:bodyPr>
          <a:lstStyle>
            <a:lvl1pPr lvl="0">
              <a:spcBef>
                <a:spcPts val="0"/>
              </a:spcBef>
              <a:spcAft>
                <a:spcPts val="0"/>
              </a:spcAft>
              <a:buClr>
                <a:srgbClr val="4B3241"/>
              </a:buClr>
              <a:buSzPts val="7200"/>
              <a:buFont typeface="Montserrat SemiBold"/>
              <a:buNone/>
              <a:defRPr sz="7200" b="0" i="1">
                <a:solidFill>
                  <a:srgbClr val="4B3241"/>
                </a:solidFill>
                <a:latin typeface="Montserrat SemiBold"/>
                <a:ea typeface="Montserrat SemiBold"/>
                <a:cs typeface="Montserrat SemiBold"/>
                <a:sym typeface="Montserrat SemiBold"/>
              </a:defRPr>
            </a:lvl1pPr>
            <a:lvl2pPr lvl="1">
              <a:spcBef>
                <a:spcPts val="0"/>
              </a:spcBef>
              <a:spcAft>
                <a:spcPts val="0"/>
              </a:spcAft>
              <a:buClr>
                <a:srgbClr val="4B3241"/>
              </a:buClr>
              <a:buSzPts val="7200"/>
              <a:buFont typeface="Montserrat SemiBold"/>
              <a:buNone/>
              <a:defRPr sz="7200">
                <a:solidFill>
                  <a:srgbClr val="4B3241"/>
                </a:solidFill>
                <a:latin typeface="Montserrat SemiBold"/>
                <a:ea typeface="Montserrat SemiBold"/>
                <a:cs typeface="Montserrat SemiBold"/>
                <a:sym typeface="Montserrat SemiBold"/>
              </a:defRPr>
            </a:lvl2pPr>
            <a:lvl3pPr lvl="2">
              <a:spcBef>
                <a:spcPts val="0"/>
              </a:spcBef>
              <a:spcAft>
                <a:spcPts val="0"/>
              </a:spcAft>
              <a:buClr>
                <a:srgbClr val="4B3241"/>
              </a:buClr>
              <a:buSzPts val="7200"/>
              <a:buFont typeface="Montserrat SemiBold"/>
              <a:buNone/>
              <a:defRPr sz="7200">
                <a:solidFill>
                  <a:srgbClr val="4B3241"/>
                </a:solidFill>
                <a:latin typeface="Montserrat SemiBold"/>
                <a:ea typeface="Montserrat SemiBold"/>
                <a:cs typeface="Montserrat SemiBold"/>
                <a:sym typeface="Montserrat SemiBold"/>
              </a:defRPr>
            </a:lvl3pPr>
            <a:lvl4pPr lvl="3">
              <a:spcBef>
                <a:spcPts val="0"/>
              </a:spcBef>
              <a:spcAft>
                <a:spcPts val="0"/>
              </a:spcAft>
              <a:buClr>
                <a:srgbClr val="4B3241"/>
              </a:buClr>
              <a:buSzPts val="7200"/>
              <a:buFont typeface="Montserrat SemiBold"/>
              <a:buNone/>
              <a:defRPr sz="7200">
                <a:solidFill>
                  <a:srgbClr val="4B3241"/>
                </a:solidFill>
                <a:latin typeface="Montserrat SemiBold"/>
                <a:ea typeface="Montserrat SemiBold"/>
                <a:cs typeface="Montserrat SemiBold"/>
                <a:sym typeface="Montserrat SemiBold"/>
              </a:defRPr>
            </a:lvl4pPr>
            <a:lvl5pPr lvl="4">
              <a:spcBef>
                <a:spcPts val="0"/>
              </a:spcBef>
              <a:spcAft>
                <a:spcPts val="0"/>
              </a:spcAft>
              <a:buClr>
                <a:srgbClr val="4B3241"/>
              </a:buClr>
              <a:buSzPts val="7200"/>
              <a:buFont typeface="Montserrat SemiBold"/>
              <a:buNone/>
              <a:defRPr sz="7200">
                <a:solidFill>
                  <a:srgbClr val="4B3241"/>
                </a:solidFill>
                <a:latin typeface="Montserrat SemiBold"/>
                <a:ea typeface="Montserrat SemiBold"/>
                <a:cs typeface="Montserrat SemiBold"/>
                <a:sym typeface="Montserrat SemiBold"/>
              </a:defRPr>
            </a:lvl5pPr>
            <a:lvl6pPr lvl="5">
              <a:spcBef>
                <a:spcPts val="0"/>
              </a:spcBef>
              <a:spcAft>
                <a:spcPts val="0"/>
              </a:spcAft>
              <a:buClr>
                <a:srgbClr val="4B3241"/>
              </a:buClr>
              <a:buSzPts val="7200"/>
              <a:buFont typeface="Montserrat SemiBold"/>
              <a:buNone/>
              <a:defRPr sz="7200">
                <a:solidFill>
                  <a:srgbClr val="4B3241"/>
                </a:solidFill>
                <a:latin typeface="Montserrat SemiBold"/>
                <a:ea typeface="Montserrat SemiBold"/>
                <a:cs typeface="Montserrat SemiBold"/>
                <a:sym typeface="Montserrat SemiBold"/>
              </a:defRPr>
            </a:lvl6pPr>
            <a:lvl7pPr lvl="6">
              <a:spcBef>
                <a:spcPts val="0"/>
              </a:spcBef>
              <a:spcAft>
                <a:spcPts val="0"/>
              </a:spcAft>
              <a:buClr>
                <a:srgbClr val="4B3241"/>
              </a:buClr>
              <a:buSzPts val="7200"/>
              <a:buFont typeface="Montserrat SemiBold"/>
              <a:buNone/>
              <a:defRPr sz="7200">
                <a:solidFill>
                  <a:srgbClr val="4B3241"/>
                </a:solidFill>
                <a:latin typeface="Montserrat SemiBold"/>
                <a:ea typeface="Montserrat SemiBold"/>
                <a:cs typeface="Montserrat SemiBold"/>
                <a:sym typeface="Montserrat SemiBold"/>
              </a:defRPr>
            </a:lvl7pPr>
            <a:lvl8pPr lvl="7">
              <a:spcBef>
                <a:spcPts val="0"/>
              </a:spcBef>
              <a:spcAft>
                <a:spcPts val="0"/>
              </a:spcAft>
              <a:buClr>
                <a:srgbClr val="4B3241"/>
              </a:buClr>
              <a:buSzPts val="7200"/>
              <a:buFont typeface="Montserrat SemiBold"/>
              <a:buNone/>
              <a:defRPr sz="7200">
                <a:solidFill>
                  <a:srgbClr val="4B3241"/>
                </a:solidFill>
                <a:latin typeface="Montserrat SemiBold"/>
                <a:ea typeface="Montserrat SemiBold"/>
                <a:cs typeface="Montserrat SemiBold"/>
                <a:sym typeface="Montserrat SemiBold"/>
              </a:defRPr>
            </a:lvl8pPr>
            <a:lvl9pPr lvl="8">
              <a:spcBef>
                <a:spcPts val="0"/>
              </a:spcBef>
              <a:spcAft>
                <a:spcPts val="0"/>
              </a:spcAft>
              <a:buClr>
                <a:srgbClr val="4B3241"/>
              </a:buClr>
              <a:buSzPts val="7200"/>
              <a:buFont typeface="Montserrat SemiBold"/>
              <a:buNone/>
              <a:defRPr sz="7200">
                <a:solidFill>
                  <a:srgbClr val="4B3241"/>
                </a:solidFill>
                <a:latin typeface="Montserrat SemiBold"/>
                <a:ea typeface="Montserrat SemiBold"/>
                <a:cs typeface="Montserrat SemiBold"/>
                <a:sym typeface="Montserrat SemiBold"/>
              </a:defRPr>
            </a:lvl9pPr>
          </a:lstStyle>
          <a:p>
            <a:endParaRPr/>
          </a:p>
        </p:txBody>
      </p:sp>
      <p:sp>
        <p:nvSpPr>
          <p:cNvPr id="69" name="Google Shape;69;p11"/>
          <p:cNvSpPr txBox="1">
            <a:spLocks noGrp="1"/>
          </p:cNvSpPr>
          <p:nvPr>
            <p:ph type="subTitle" idx="1"/>
          </p:nvPr>
        </p:nvSpPr>
        <p:spPr>
          <a:xfrm>
            <a:off x="949050" y="7939000"/>
            <a:ext cx="7870800" cy="1908000"/>
          </a:xfrm>
          <a:prstGeom prst="rect">
            <a:avLst/>
          </a:prstGeom>
        </p:spPr>
        <p:txBody>
          <a:bodyPr spcFirstLastPara="1" wrap="square" lIns="0" tIns="0" rIns="0" bIns="0" anchor="b" anchorCtr="0">
            <a:noAutofit/>
          </a:bodyPr>
          <a:lstStyle>
            <a:lvl1pPr lvl="0">
              <a:lnSpc>
                <a:spcPct val="140000"/>
              </a:lnSpc>
              <a:spcBef>
                <a:spcPts val="2000"/>
              </a:spcBef>
              <a:spcAft>
                <a:spcPts val="0"/>
              </a:spcAft>
              <a:buNone/>
              <a:defRPr sz="2800">
                <a:solidFill>
                  <a:srgbClr val="4B3241"/>
                </a:solidFill>
                <a:latin typeface="Montserrat SemiBold"/>
                <a:ea typeface="Montserrat SemiBold"/>
                <a:cs typeface="Montserrat SemiBold"/>
                <a:sym typeface="Montserrat SemiBold"/>
              </a:defRPr>
            </a:lvl1pPr>
            <a:lvl2pPr lvl="1">
              <a:spcBef>
                <a:spcPts val="0"/>
              </a:spcBef>
              <a:spcAft>
                <a:spcPts val="0"/>
              </a:spcAft>
              <a:buNone/>
              <a:defRPr>
                <a:solidFill>
                  <a:srgbClr val="4B3241"/>
                </a:solidFill>
              </a:defRPr>
            </a:lvl2pPr>
            <a:lvl3pPr lvl="2">
              <a:spcBef>
                <a:spcPts val="2000"/>
              </a:spcBef>
              <a:spcAft>
                <a:spcPts val="0"/>
              </a:spcAft>
              <a:buNone/>
              <a:defRPr>
                <a:solidFill>
                  <a:srgbClr val="4B3241"/>
                </a:solidFill>
              </a:defRPr>
            </a:lvl3pPr>
            <a:lvl4pPr lvl="3">
              <a:spcBef>
                <a:spcPts val="2000"/>
              </a:spcBef>
              <a:spcAft>
                <a:spcPts val="0"/>
              </a:spcAft>
              <a:buNone/>
              <a:defRPr>
                <a:solidFill>
                  <a:srgbClr val="4B3241"/>
                </a:solidFill>
              </a:defRPr>
            </a:lvl4pPr>
            <a:lvl5pPr lvl="4">
              <a:spcBef>
                <a:spcPts val="2000"/>
              </a:spcBef>
              <a:spcAft>
                <a:spcPts val="0"/>
              </a:spcAft>
              <a:buNone/>
              <a:defRPr>
                <a:solidFill>
                  <a:srgbClr val="4B3241"/>
                </a:solidFill>
              </a:defRPr>
            </a:lvl5pPr>
            <a:lvl6pPr lvl="5">
              <a:spcBef>
                <a:spcPts val="2000"/>
              </a:spcBef>
              <a:spcAft>
                <a:spcPts val="0"/>
              </a:spcAft>
              <a:buNone/>
              <a:defRPr>
                <a:solidFill>
                  <a:srgbClr val="4B3241"/>
                </a:solidFill>
              </a:defRPr>
            </a:lvl6pPr>
            <a:lvl7pPr lvl="6">
              <a:spcBef>
                <a:spcPts val="2000"/>
              </a:spcBef>
              <a:spcAft>
                <a:spcPts val="0"/>
              </a:spcAft>
              <a:buNone/>
              <a:defRPr>
                <a:solidFill>
                  <a:srgbClr val="4B3241"/>
                </a:solidFill>
              </a:defRPr>
            </a:lvl7pPr>
            <a:lvl8pPr lvl="7">
              <a:spcBef>
                <a:spcPts val="2000"/>
              </a:spcBef>
              <a:spcAft>
                <a:spcPts val="0"/>
              </a:spcAft>
              <a:buNone/>
              <a:defRPr>
                <a:solidFill>
                  <a:srgbClr val="4B3241"/>
                </a:solidFill>
              </a:defRPr>
            </a:lvl8pPr>
            <a:lvl9pPr lvl="8">
              <a:spcBef>
                <a:spcPts val="2000"/>
              </a:spcBef>
              <a:spcAft>
                <a:spcPts val="2000"/>
              </a:spcAft>
              <a:buNone/>
              <a:defRPr>
                <a:solidFill>
                  <a:srgbClr val="4B3241"/>
                </a:solidFill>
              </a:defRPr>
            </a:lvl9pPr>
          </a:lstStyle>
          <a:p>
            <a:endParaRPr/>
          </a:p>
        </p:txBody>
      </p:sp>
      <p:pic>
        <p:nvPicPr>
          <p:cNvPr id="70" name="Google Shape;70;p11"/>
          <p:cNvPicPr preferRelativeResize="0"/>
          <p:nvPr/>
        </p:nvPicPr>
        <p:blipFill rotWithShape="1">
          <a:blip r:embed="rId2">
            <a:alphaModFix/>
          </a:blip>
          <a:srcRect l="9"/>
          <a:stretch/>
        </p:blipFill>
        <p:spPr>
          <a:xfrm>
            <a:off x="17408298" y="9005905"/>
            <a:ext cx="448851" cy="83835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1"/>
        <p:cNvGrpSpPr/>
        <p:nvPr/>
      </p:nvGrpSpPr>
      <p:grpSpPr>
        <a:xfrm>
          <a:off x="0" y="0"/>
          <a:ext cx="0" cy="0"/>
          <a:chOff x="0" y="0"/>
          <a:chExt cx="0" cy="0"/>
        </a:xfrm>
      </p:grpSpPr>
      <p:sp>
        <p:nvSpPr>
          <p:cNvPr id="72" name="Google Shape;72;p12"/>
          <p:cNvSpPr txBox="1">
            <a:spLocks noGrp="1"/>
          </p:cNvSpPr>
          <p:nvPr>
            <p:ph type="body" idx="1"/>
          </p:nvPr>
        </p:nvSpPr>
        <p:spPr>
          <a:xfrm>
            <a:off x="936000" y="9252000"/>
            <a:ext cx="7884000" cy="640800"/>
          </a:xfrm>
          <a:prstGeom prst="rect">
            <a:avLst/>
          </a:prstGeom>
        </p:spPr>
        <p:txBody>
          <a:bodyPr spcFirstLastPara="1" wrap="square" lIns="0" tIns="0" rIns="0" bIns="0" anchor="b" anchorCtr="0">
            <a:noAutofit/>
          </a:bodyPr>
          <a:lstStyle>
            <a:lvl1pPr marL="457200" lvl="0" indent="-228600">
              <a:lnSpc>
                <a:spcPct val="130000"/>
              </a:lnSpc>
              <a:spcBef>
                <a:spcPts val="0"/>
              </a:spcBef>
              <a:spcAft>
                <a:spcPts val="0"/>
              </a:spcAft>
              <a:buSzPts val="1600"/>
              <a:buNone/>
              <a:defRPr sz="1600"/>
            </a:lvl1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3"/>
          <p:cNvSpPr txBox="1">
            <a:spLocks noGrp="1"/>
          </p:cNvSpPr>
          <p:nvPr>
            <p:ph type="sldNum" idx="12"/>
          </p:nvPr>
        </p:nvSpPr>
        <p:spPr>
          <a:xfrm>
            <a:off x="917941" y="9586650"/>
            <a:ext cx="1440000" cy="360000"/>
          </a:xfrm>
          <a:prstGeom prst="rect">
            <a:avLst/>
          </a:prstGeom>
        </p:spPr>
        <p:txBody>
          <a:bodyPr spcFirstLastPara="1" wrap="square" lIns="0" tIns="0" rIns="0" bIns="0" anchor="t" anchorCtr="0">
            <a:noAutofit/>
          </a:bodyPr>
          <a:lstStyle>
            <a:lvl1pPr lvl="0" rtl="0">
              <a:buNone/>
              <a:defRPr sz="1600">
                <a:latin typeface="Montserrat Medium"/>
                <a:ea typeface="Montserrat Medium"/>
                <a:cs typeface="Montserrat Medium"/>
                <a:sym typeface="Montserrat Medium"/>
              </a:defRPr>
            </a:lvl1pPr>
            <a:lvl2pPr lvl="1" rtl="0">
              <a:buNone/>
              <a:defRPr sz="1600">
                <a:latin typeface="Montserrat Medium"/>
                <a:ea typeface="Montserrat Medium"/>
                <a:cs typeface="Montserrat Medium"/>
                <a:sym typeface="Montserrat Medium"/>
              </a:defRPr>
            </a:lvl2pPr>
            <a:lvl3pPr lvl="2" rtl="0">
              <a:buNone/>
              <a:defRPr sz="1600">
                <a:latin typeface="Montserrat Medium"/>
                <a:ea typeface="Montserrat Medium"/>
                <a:cs typeface="Montserrat Medium"/>
                <a:sym typeface="Montserrat Medium"/>
              </a:defRPr>
            </a:lvl3pPr>
            <a:lvl4pPr lvl="3" rtl="0">
              <a:buNone/>
              <a:defRPr sz="1600">
                <a:latin typeface="Montserrat Medium"/>
                <a:ea typeface="Montserrat Medium"/>
                <a:cs typeface="Montserrat Medium"/>
                <a:sym typeface="Montserrat Medium"/>
              </a:defRPr>
            </a:lvl4pPr>
            <a:lvl5pPr lvl="4" rtl="0">
              <a:buNone/>
              <a:defRPr sz="1600">
                <a:latin typeface="Montserrat Medium"/>
                <a:ea typeface="Montserrat Medium"/>
                <a:cs typeface="Montserrat Medium"/>
                <a:sym typeface="Montserrat Medium"/>
              </a:defRPr>
            </a:lvl5pPr>
            <a:lvl6pPr lvl="5" rtl="0">
              <a:buNone/>
              <a:defRPr sz="1600">
                <a:latin typeface="Montserrat Medium"/>
                <a:ea typeface="Montserrat Medium"/>
                <a:cs typeface="Montserrat Medium"/>
                <a:sym typeface="Montserrat Medium"/>
              </a:defRPr>
            </a:lvl6pPr>
            <a:lvl7pPr lvl="6" rtl="0">
              <a:buNone/>
              <a:defRPr sz="1600">
                <a:latin typeface="Montserrat Medium"/>
                <a:ea typeface="Montserrat Medium"/>
                <a:cs typeface="Montserrat Medium"/>
                <a:sym typeface="Montserrat Medium"/>
              </a:defRPr>
            </a:lvl7pPr>
            <a:lvl8pPr lvl="7" rtl="0">
              <a:buNone/>
              <a:defRPr sz="1600">
                <a:latin typeface="Montserrat Medium"/>
                <a:ea typeface="Montserrat Medium"/>
                <a:cs typeface="Montserrat Medium"/>
                <a:sym typeface="Montserrat Medium"/>
              </a:defRPr>
            </a:lvl8pPr>
            <a:lvl9pPr lvl="8" rtl="0">
              <a:buNone/>
              <a:defRPr sz="1600">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2"/>
        </a:solid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917950" y="2876300"/>
            <a:ext cx="16452000" cy="6379200"/>
          </a:xfrm>
          <a:prstGeom prst="rect">
            <a:avLst/>
          </a:prstGeom>
        </p:spPr>
        <p:txBody>
          <a:bodyPr spcFirstLastPara="1" wrap="square" lIns="0" tIns="0" rIns="0" bIns="0" anchor="t" anchorCtr="0">
            <a:noAutofit/>
          </a:bodyPr>
          <a:lstStyle>
            <a:lvl1pPr lvl="0" rtl="0">
              <a:spcBef>
                <a:spcPts val="0"/>
              </a:spcBef>
              <a:spcAft>
                <a:spcPts val="0"/>
              </a:spcAft>
              <a:buClr>
                <a:srgbClr val="4B3241"/>
              </a:buClr>
              <a:buSzPts val="6000"/>
              <a:buFont typeface="Montserrat SemiBold"/>
              <a:buNone/>
              <a:defRPr sz="6000" b="0">
                <a:solidFill>
                  <a:srgbClr val="4B3241"/>
                </a:solidFill>
                <a:latin typeface="Montserrat SemiBold"/>
                <a:ea typeface="Montserrat SemiBold"/>
                <a:cs typeface="Montserrat SemiBold"/>
                <a:sym typeface="Montserrat SemiBold"/>
              </a:defRPr>
            </a:lvl1pPr>
            <a:lvl2pPr lvl="1" algn="ctr" rtl="0">
              <a:spcBef>
                <a:spcPts val="0"/>
              </a:spcBef>
              <a:spcAft>
                <a:spcPts val="0"/>
              </a:spcAft>
              <a:buClr>
                <a:srgbClr val="4B3241"/>
              </a:buClr>
              <a:buSzPts val="7200"/>
              <a:buNone/>
              <a:defRPr sz="7200">
                <a:solidFill>
                  <a:srgbClr val="4B3241"/>
                </a:solidFill>
              </a:defRPr>
            </a:lvl2pPr>
            <a:lvl3pPr lvl="2" algn="ctr" rtl="0">
              <a:spcBef>
                <a:spcPts val="0"/>
              </a:spcBef>
              <a:spcAft>
                <a:spcPts val="0"/>
              </a:spcAft>
              <a:buClr>
                <a:srgbClr val="4B3241"/>
              </a:buClr>
              <a:buSzPts val="7200"/>
              <a:buNone/>
              <a:defRPr sz="7200">
                <a:solidFill>
                  <a:srgbClr val="4B3241"/>
                </a:solidFill>
              </a:defRPr>
            </a:lvl3pPr>
            <a:lvl4pPr lvl="3" algn="ctr" rtl="0">
              <a:spcBef>
                <a:spcPts val="0"/>
              </a:spcBef>
              <a:spcAft>
                <a:spcPts val="0"/>
              </a:spcAft>
              <a:buClr>
                <a:srgbClr val="4B3241"/>
              </a:buClr>
              <a:buSzPts val="7200"/>
              <a:buNone/>
              <a:defRPr sz="7200">
                <a:solidFill>
                  <a:srgbClr val="4B3241"/>
                </a:solidFill>
              </a:defRPr>
            </a:lvl4pPr>
            <a:lvl5pPr lvl="4" algn="ctr" rtl="0">
              <a:spcBef>
                <a:spcPts val="0"/>
              </a:spcBef>
              <a:spcAft>
                <a:spcPts val="0"/>
              </a:spcAft>
              <a:buClr>
                <a:srgbClr val="4B3241"/>
              </a:buClr>
              <a:buSzPts val="7200"/>
              <a:buNone/>
              <a:defRPr sz="7200">
                <a:solidFill>
                  <a:srgbClr val="4B3241"/>
                </a:solidFill>
              </a:defRPr>
            </a:lvl5pPr>
            <a:lvl6pPr lvl="5" algn="ctr" rtl="0">
              <a:spcBef>
                <a:spcPts val="0"/>
              </a:spcBef>
              <a:spcAft>
                <a:spcPts val="0"/>
              </a:spcAft>
              <a:buClr>
                <a:srgbClr val="4B3241"/>
              </a:buClr>
              <a:buSzPts val="7200"/>
              <a:buNone/>
              <a:defRPr sz="7200">
                <a:solidFill>
                  <a:srgbClr val="4B3241"/>
                </a:solidFill>
              </a:defRPr>
            </a:lvl6pPr>
            <a:lvl7pPr lvl="6" algn="ctr" rtl="0">
              <a:spcBef>
                <a:spcPts val="0"/>
              </a:spcBef>
              <a:spcAft>
                <a:spcPts val="0"/>
              </a:spcAft>
              <a:buClr>
                <a:srgbClr val="4B3241"/>
              </a:buClr>
              <a:buSzPts val="7200"/>
              <a:buNone/>
              <a:defRPr sz="7200">
                <a:solidFill>
                  <a:srgbClr val="4B3241"/>
                </a:solidFill>
              </a:defRPr>
            </a:lvl7pPr>
            <a:lvl8pPr lvl="7" algn="ctr" rtl="0">
              <a:spcBef>
                <a:spcPts val="0"/>
              </a:spcBef>
              <a:spcAft>
                <a:spcPts val="0"/>
              </a:spcAft>
              <a:buClr>
                <a:srgbClr val="4B3241"/>
              </a:buClr>
              <a:buSzPts val="7200"/>
              <a:buNone/>
              <a:defRPr sz="7200">
                <a:solidFill>
                  <a:srgbClr val="4B3241"/>
                </a:solidFill>
              </a:defRPr>
            </a:lvl8pPr>
            <a:lvl9pPr lvl="8" algn="ctr" rtl="0">
              <a:spcBef>
                <a:spcPts val="0"/>
              </a:spcBef>
              <a:spcAft>
                <a:spcPts val="0"/>
              </a:spcAft>
              <a:buClr>
                <a:srgbClr val="4B3241"/>
              </a:buClr>
              <a:buSzPts val="7200"/>
              <a:buNone/>
              <a:defRPr sz="7200">
                <a:solidFill>
                  <a:srgbClr val="4B3241"/>
                </a:solidFill>
              </a:defRPr>
            </a:lvl9pPr>
          </a:lstStyle>
          <a:p>
            <a:endParaRPr/>
          </a:p>
        </p:txBody>
      </p:sp>
      <p:sp>
        <p:nvSpPr>
          <p:cNvPr id="18" name="Google Shape;18;p3"/>
          <p:cNvSpPr txBox="1">
            <a:spLocks noGrp="1"/>
          </p:cNvSpPr>
          <p:nvPr>
            <p:ph type="sldNum" idx="12"/>
          </p:nvPr>
        </p:nvSpPr>
        <p:spPr>
          <a:xfrm>
            <a:off x="917941" y="9586650"/>
            <a:ext cx="1440000" cy="360000"/>
          </a:xfrm>
          <a:prstGeom prst="rect">
            <a:avLst/>
          </a:prstGeom>
        </p:spPr>
        <p:txBody>
          <a:bodyPr spcFirstLastPara="1" wrap="square" lIns="0" tIns="0" rIns="0" bIns="0" anchor="t" anchorCtr="0">
            <a:noAutofit/>
          </a:bodyPr>
          <a:lstStyle>
            <a:lvl1pPr lvl="0" rtl="0">
              <a:buNone/>
              <a:defRPr sz="1600">
                <a:solidFill>
                  <a:srgbClr val="4B3241"/>
                </a:solidFill>
                <a:latin typeface="Montserrat Medium"/>
                <a:ea typeface="Montserrat Medium"/>
                <a:cs typeface="Montserrat Medium"/>
                <a:sym typeface="Montserrat Medium"/>
              </a:defRPr>
            </a:lvl1pPr>
            <a:lvl2pPr lvl="1" rtl="0">
              <a:buNone/>
              <a:defRPr sz="1600">
                <a:solidFill>
                  <a:srgbClr val="4B3241"/>
                </a:solidFill>
                <a:latin typeface="Montserrat Medium"/>
                <a:ea typeface="Montserrat Medium"/>
                <a:cs typeface="Montserrat Medium"/>
                <a:sym typeface="Montserrat Medium"/>
              </a:defRPr>
            </a:lvl2pPr>
            <a:lvl3pPr lvl="2" rtl="0">
              <a:buNone/>
              <a:defRPr sz="1600">
                <a:solidFill>
                  <a:srgbClr val="4B3241"/>
                </a:solidFill>
                <a:latin typeface="Montserrat Medium"/>
                <a:ea typeface="Montserrat Medium"/>
                <a:cs typeface="Montserrat Medium"/>
                <a:sym typeface="Montserrat Medium"/>
              </a:defRPr>
            </a:lvl3pPr>
            <a:lvl4pPr lvl="3" rtl="0">
              <a:buNone/>
              <a:defRPr sz="1600">
                <a:solidFill>
                  <a:srgbClr val="4B3241"/>
                </a:solidFill>
                <a:latin typeface="Montserrat Medium"/>
                <a:ea typeface="Montserrat Medium"/>
                <a:cs typeface="Montserrat Medium"/>
                <a:sym typeface="Montserrat Medium"/>
              </a:defRPr>
            </a:lvl4pPr>
            <a:lvl5pPr lvl="4" rtl="0">
              <a:buNone/>
              <a:defRPr sz="1600">
                <a:solidFill>
                  <a:srgbClr val="4B3241"/>
                </a:solidFill>
                <a:latin typeface="Montserrat Medium"/>
                <a:ea typeface="Montserrat Medium"/>
                <a:cs typeface="Montserrat Medium"/>
                <a:sym typeface="Montserrat Medium"/>
              </a:defRPr>
            </a:lvl5pPr>
            <a:lvl6pPr lvl="5" rtl="0">
              <a:buNone/>
              <a:defRPr sz="1600">
                <a:solidFill>
                  <a:srgbClr val="4B3241"/>
                </a:solidFill>
                <a:latin typeface="Montserrat Medium"/>
                <a:ea typeface="Montserrat Medium"/>
                <a:cs typeface="Montserrat Medium"/>
                <a:sym typeface="Montserrat Medium"/>
              </a:defRPr>
            </a:lvl6pPr>
            <a:lvl7pPr lvl="6" rtl="0">
              <a:buNone/>
              <a:defRPr sz="1600">
                <a:solidFill>
                  <a:srgbClr val="4B3241"/>
                </a:solidFill>
                <a:latin typeface="Montserrat Medium"/>
                <a:ea typeface="Montserrat Medium"/>
                <a:cs typeface="Montserrat Medium"/>
                <a:sym typeface="Montserrat Medium"/>
              </a:defRPr>
            </a:lvl7pPr>
            <a:lvl8pPr lvl="7" rtl="0">
              <a:buNone/>
              <a:defRPr sz="1600">
                <a:solidFill>
                  <a:srgbClr val="4B3241"/>
                </a:solidFill>
                <a:latin typeface="Montserrat Medium"/>
                <a:ea typeface="Montserrat Medium"/>
                <a:cs typeface="Montserrat Medium"/>
                <a:sym typeface="Montserrat Medium"/>
              </a:defRPr>
            </a:lvl8pPr>
            <a:lvl9pPr lvl="8" rtl="0">
              <a:buNone/>
              <a:defRPr sz="1600">
                <a:solidFill>
                  <a:srgbClr val="4B3241"/>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GB"/>
              <a:t>‹#›</a:t>
            </a:fld>
            <a:endParaRPr/>
          </a:p>
        </p:txBody>
      </p:sp>
      <p:pic>
        <p:nvPicPr>
          <p:cNvPr id="19" name="Google Shape;19;p3"/>
          <p:cNvPicPr preferRelativeResize="0"/>
          <p:nvPr/>
        </p:nvPicPr>
        <p:blipFill rotWithShape="1">
          <a:blip r:embed="rId2">
            <a:alphaModFix/>
          </a:blip>
          <a:srcRect l="9"/>
          <a:stretch/>
        </p:blipFill>
        <p:spPr>
          <a:xfrm>
            <a:off x="17408298" y="9005905"/>
            <a:ext cx="448851" cy="83835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917950" y="890050"/>
            <a:ext cx="13201200" cy="16290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22" name="Google Shape;22;p4"/>
          <p:cNvSpPr txBox="1">
            <a:spLocks noGrp="1"/>
          </p:cNvSpPr>
          <p:nvPr>
            <p:ph type="body" idx="1"/>
          </p:nvPr>
        </p:nvSpPr>
        <p:spPr>
          <a:xfrm>
            <a:off x="917950" y="2519050"/>
            <a:ext cx="16452000" cy="6319500"/>
          </a:xfrm>
          <a:prstGeom prst="rect">
            <a:avLst/>
          </a:prstGeom>
        </p:spPr>
        <p:txBody>
          <a:bodyPr spcFirstLastPara="1" wrap="square" lIns="0" tIns="0" rIns="0" bIns="0" anchor="t" anchorCtr="0">
            <a:noAutofit/>
          </a:bodyPr>
          <a:lstStyle>
            <a:lvl1pPr marL="457200" lvl="0" indent="-431800">
              <a:spcBef>
                <a:spcPts val="0"/>
              </a:spcBef>
              <a:spcAft>
                <a:spcPts val="0"/>
              </a:spcAft>
              <a:buSzPts val="3200"/>
              <a:buChar char="●"/>
              <a:defRPr/>
            </a:lvl1pPr>
            <a:lvl2pPr marL="914400" lvl="1" indent="-431800">
              <a:spcBef>
                <a:spcPts val="2000"/>
              </a:spcBef>
              <a:spcAft>
                <a:spcPts val="0"/>
              </a:spcAft>
              <a:buSzPts val="3200"/>
              <a:buChar char="–"/>
              <a:defRPr/>
            </a:lvl2pPr>
            <a:lvl3pPr marL="1371600" lvl="2" indent="-406400">
              <a:spcBef>
                <a:spcPts val="2000"/>
              </a:spcBef>
              <a:spcAft>
                <a:spcPts val="0"/>
              </a:spcAft>
              <a:buSzPts val="2800"/>
              <a:buChar char="–"/>
              <a:defRPr/>
            </a:lvl3pPr>
            <a:lvl4pPr marL="1828800" lvl="3" indent="-406400">
              <a:spcBef>
                <a:spcPts val="1600"/>
              </a:spcBef>
              <a:spcAft>
                <a:spcPts val="0"/>
              </a:spcAft>
              <a:buSzPts val="2800"/>
              <a:buChar char="–"/>
              <a:defRPr/>
            </a:lvl4pPr>
            <a:lvl5pPr marL="2286000" lvl="4" indent="-406400">
              <a:spcBef>
                <a:spcPts val="1600"/>
              </a:spcBef>
              <a:spcAft>
                <a:spcPts val="0"/>
              </a:spcAft>
              <a:buSzPts val="2800"/>
              <a:buChar char="–"/>
              <a:defRPr sz="2800"/>
            </a:lvl5pPr>
            <a:lvl6pPr marL="2743200" lvl="5" indent="-406400">
              <a:spcBef>
                <a:spcPts val="1200"/>
              </a:spcBef>
              <a:spcAft>
                <a:spcPts val="0"/>
              </a:spcAft>
              <a:buSzPts val="2800"/>
              <a:buChar char="–"/>
              <a:defRPr/>
            </a:lvl6pPr>
            <a:lvl7pPr marL="3200400" lvl="6" indent="-406400">
              <a:spcBef>
                <a:spcPts val="1200"/>
              </a:spcBef>
              <a:spcAft>
                <a:spcPts val="0"/>
              </a:spcAft>
              <a:buSzPts val="2800"/>
              <a:buChar char="–"/>
              <a:defRPr/>
            </a:lvl7pPr>
            <a:lvl8pPr marL="3657600" lvl="7" indent="-406400">
              <a:spcBef>
                <a:spcPts val="800"/>
              </a:spcBef>
              <a:spcAft>
                <a:spcPts val="0"/>
              </a:spcAft>
              <a:buSzPts val="2800"/>
              <a:buChar char="–"/>
              <a:defRPr/>
            </a:lvl8pPr>
            <a:lvl9pPr marL="4114800" lvl="8" indent="-406400">
              <a:spcBef>
                <a:spcPts val="800"/>
              </a:spcBef>
              <a:spcAft>
                <a:spcPts val="400"/>
              </a:spcAft>
              <a:buSzPts val="2800"/>
              <a:buChar char="–"/>
              <a:defRPr/>
            </a:lvl9pPr>
          </a:lstStyle>
          <a:p>
            <a:endParaRPr/>
          </a:p>
        </p:txBody>
      </p:sp>
      <p:sp>
        <p:nvSpPr>
          <p:cNvPr id="23" name="Google Shape;23;p4"/>
          <p:cNvSpPr txBox="1">
            <a:spLocks noGrp="1"/>
          </p:cNvSpPr>
          <p:nvPr>
            <p:ph type="sldNum" idx="12"/>
          </p:nvPr>
        </p:nvSpPr>
        <p:spPr>
          <a:xfrm>
            <a:off x="917941" y="9586650"/>
            <a:ext cx="1440000" cy="360000"/>
          </a:xfrm>
          <a:prstGeom prst="rect">
            <a:avLst/>
          </a:prstGeom>
        </p:spPr>
        <p:txBody>
          <a:bodyPr spcFirstLastPara="1" wrap="square" lIns="0" tIns="0" rIns="0" bIns="0" anchor="t" anchorCtr="0">
            <a:noAutofit/>
          </a:bodyPr>
          <a:lstStyle>
            <a:lvl1pPr lvl="0" rtl="0">
              <a:buNone/>
              <a:defRPr sz="1600">
                <a:latin typeface="Montserrat Medium"/>
                <a:ea typeface="Montserrat Medium"/>
                <a:cs typeface="Montserrat Medium"/>
                <a:sym typeface="Montserrat Medium"/>
              </a:defRPr>
            </a:lvl1pPr>
            <a:lvl2pPr lvl="1" rtl="0">
              <a:buNone/>
              <a:defRPr sz="1600">
                <a:latin typeface="Montserrat Medium"/>
                <a:ea typeface="Montserrat Medium"/>
                <a:cs typeface="Montserrat Medium"/>
                <a:sym typeface="Montserrat Medium"/>
              </a:defRPr>
            </a:lvl2pPr>
            <a:lvl3pPr lvl="2" rtl="0">
              <a:buNone/>
              <a:defRPr sz="1600">
                <a:latin typeface="Montserrat Medium"/>
                <a:ea typeface="Montserrat Medium"/>
                <a:cs typeface="Montserrat Medium"/>
                <a:sym typeface="Montserrat Medium"/>
              </a:defRPr>
            </a:lvl3pPr>
            <a:lvl4pPr lvl="3" rtl="0">
              <a:buNone/>
              <a:defRPr sz="1600">
                <a:latin typeface="Montserrat Medium"/>
                <a:ea typeface="Montserrat Medium"/>
                <a:cs typeface="Montserrat Medium"/>
                <a:sym typeface="Montserrat Medium"/>
              </a:defRPr>
            </a:lvl4pPr>
            <a:lvl5pPr lvl="4" rtl="0">
              <a:buNone/>
              <a:defRPr sz="1600">
                <a:latin typeface="Montserrat Medium"/>
                <a:ea typeface="Montserrat Medium"/>
                <a:cs typeface="Montserrat Medium"/>
                <a:sym typeface="Montserrat Medium"/>
              </a:defRPr>
            </a:lvl5pPr>
            <a:lvl6pPr lvl="5" rtl="0">
              <a:buNone/>
              <a:defRPr sz="1600">
                <a:latin typeface="Montserrat Medium"/>
                <a:ea typeface="Montserrat Medium"/>
                <a:cs typeface="Montserrat Medium"/>
                <a:sym typeface="Montserrat Medium"/>
              </a:defRPr>
            </a:lvl6pPr>
            <a:lvl7pPr lvl="6" rtl="0">
              <a:buNone/>
              <a:defRPr sz="1600">
                <a:latin typeface="Montserrat Medium"/>
                <a:ea typeface="Montserrat Medium"/>
                <a:cs typeface="Montserrat Medium"/>
                <a:sym typeface="Montserrat Medium"/>
              </a:defRPr>
            </a:lvl7pPr>
            <a:lvl8pPr lvl="7" rtl="0">
              <a:buNone/>
              <a:defRPr sz="1600">
                <a:latin typeface="Montserrat Medium"/>
                <a:ea typeface="Montserrat Medium"/>
                <a:cs typeface="Montserrat Medium"/>
                <a:sym typeface="Montserrat Medium"/>
              </a:defRPr>
            </a:lvl8pPr>
            <a:lvl9pPr lvl="8" rtl="0">
              <a:buNone/>
              <a:defRPr sz="1600">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917950" y="890050"/>
            <a:ext cx="7902000" cy="16290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26" name="Google Shape;26;p5"/>
          <p:cNvSpPr txBox="1">
            <a:spLocks noGrp="1"/>
          </p:cNvSpPr>
          <p:nvPr>
            <p:ph type="body" idx="1"/>
          </p:nvPr>
        </p:nvSpPr>
        <p:spPr>
          <a:xfrm>
            <a:off x="917950" y="2876300"/>
            <a:ext cx="7902000" cy="5962200"/>
          </a:xfrm>
          <a:prstGeom prst="rect">
            <a:avLst/>
          </a:prstGeom>
        </p:spPr>
        <p:txBody>
          <a:bodyPr spcFirstLastPara="1" wrap="square" lIns="0" tIns="0" rIns="0" bIns="0" anchor="t" anchorCtr="0">
            <a:noAutofit/>
          </a:bodyPr>
          <a:lstStyle>
            <a:lvl1pPr marL="457200" lvl="0" indent="-431800">
              <a:spcBef>
                <a:spcPts val="0"/>
              </a:spcBef>
              <a:spcAft>
                <a:spcPts val="0"/>
              </a:spcAft>
              <a:buSzPts val="3200"/>
              <a:buChar char="●"/>
              <a:defRPr/>
            </a:lvl1pPr>
            <a:lvl2pPr marL="914400" lvl="1" indent="-431800">
              <a:spcBef>
                <a:spcPts val="2000"/>
              </a:spcBef>
              <a:spcAft>
                <a:spcPts val="0"/>
              </a:spcAft>
              <a:buSzPts val="3200"/>
              <a:buChar char="–"/>
              <a:defRPr/>
            </a:lvl2pPr>
            <a:lvl3pPr marL="1371600" lvl="2" indent="-406400">
              <a:spcBef>
                <a:spcPts val="2000"/>
              </a:spcBef>
              <a:spcAft>
                <a:spcPts val="0"/>
              </a:spcAft>
              <a:buSzPts val="2800"/>
              <a:buChar char="–"/>
              <a:defRPr/>
            </a:lvl3pPr>
            <a:lvl4pPr marL="1828800" lvl="3" indent="-406400">
              <a:spcBef>
                <a:spcPts val="1600"/>
              </a:spcBef>
              <a:spcAft>
                <a:spcPts val="0"/>
              </a:spcAft>
              <a:buSzPts val="2800"/>
              <a:buChar char="–"/>
              <a:defRPr/>
            </a:lvl4pPr>
            <a:lvl5pPr marL="2286000" lvl="4" indent="-406400">
              <a:spcBef>
                <a:spcPts val="1600"/>
              </a:spcBef>
              <a:spcAft>
                <a:spcPts val="0"/>
              </a:spcAft>
              <a:buSzPts val="2800"/>
              <a:buChar char="–"/>
              <a:defRPr/>
            </a:lvl5pPr>
            <a:lvl6pPr marL="2743200" lvl="5" indent="-406400">
              <a:spcBef>
                <a:spcPts val="1200"/>
              </a:spcBef>
              <a:spcAft>
                <a:spcPts val="0"/>
              </a:spcAft>
              <a:buSzPts val="2800"/>
              <a:buChar char="–"/>
              <a:defRPr/>
            </a:lvl6pPr>
            <a:lvl7pPr marL="3200400" lvl="6" indent="-406400">
              <a:spcBef>
                <a:spcPts val="1200"/>
              </a:spcBef>
              <a:spcAft>
                <a:spcPts val="0"/>
              </a:spcAft>
              <a:buSzPts val="2800"/>
              <a:buChar char="–"/>
              <a:defRPr/>
            </a:lvl7pPr>
            <a:lvl8pPr marL="3657600" lvl="7" indent="-406400">
              <a:spcBef>
                <a:spcPts val="800"/>
              </a:spcBef>
              <a:spcAft>
                <a:spcPts val="0"/>
              </a:spcAft>
              <a:buSzPts val="2800"/>
              <a:buChar char="–"/>
              <a:defRPr/>
            </a:lvl8pPr>
            <a:lvl9pPr marL="4114800" lvl="8" indent="-406400">
              <a:spcBef>
                <a:spcPts val="800"/>
              </a:spcBef>
              <a:spcAft>
                <a:spcPts val="400"/>
              </a:spcAft>
              <a:buSzPts val="2800"/>
              <a:buChar char="–"/>
              <a:defRPr/>
            </a:lvl9pPr>
          </a:lstStyle>
          <a:p>
            <a:endParaRPr/>
          </a:p>
        </p:txBody>
      </p:sp>
      <p:sp>
        <p:nvSpPr>
          <p:cNvPr id="27" name="Google Shape;27;p5"/>
          <p:cNvSpPr txBox="1">
            <a:spLocks noGrp="1"/>
          </p:cNvSpPr>
          <p:nvPr>
            <p:ph type="body" idx="2"/>
          </p:nvPr>
        </p:nvSpPr>
        <p:spPr>
          <a:xfrm>
            <a:off x="9467950" y="2876300"/>
            <a:ext cx="7902000" cy="5962200"/>
          </a:xfrm>
          <a:prstGeom prst="rect">
            <a:avLst/>
          </a:prstGeom>
        </p:spPr>
        <p:txBody>
          <a:bodyPr spcFirstLastPara="1" wrap="square" lIns="0" tIns="0" rIns="0" bIns="0" anchor="t" anchorCtr="0">
            <a:noAutofit/>
          </a:bodyPr>
          <a:lstStyle>
            <a:lvl1pPr marL="457200" lvl="0" indent="-431800">
              <a:spcBef>
                <a:spcPts val="0"/>
              </a:spcBef>
              <a:spcAft>
                <a:spcPts val="0"/>
              </a:spcAft>
              <a:buSzPts val="3200"/>
              <a:buChar char="●"/>
              <a:defRPr/>
            </a:lvl1pPr>
            <a:lvl2pPr marL="914400" lvl="1" indent="-431800">
              <a:spcBef>
                <a:spcPts val="2000"/>
              </a:spcBef>
              <a:spcAft>
                <a:spcPts val="0"/>
              </a:spcAft>
              <a:buSzPts val="3200"/>
              <a:buChar char="–"/>
              <a:defRPr/>
            </a:lvl2pPr>
            <a:lvl3pPr marL="1371600" lvl="2" indent="-406400">
              <a:spcBef>
                <a:spcPts val="2000"/>
              </a:spcBef>
              <a:spcAft>
                <a:spcPts val="0"/>
              </a:spcAft>
              <a:buSzPts val="2800"/>
              <a:buChar char="–"/>
              <a:defRPr/>
            </a:lvl3pPr>
            <a:lvl4pPr marL="1828800" lvl="3" indent="-406400">
              <a:spcBef>
                <a:spcPts val="1600"/>
              </a:spcBef>
              <a:spcAft>
                <a:spcPts val="0"/>
              </a:spcAft>
              <a:buSzPts val="2800"/>
              <a:buChar char="–"/>
              <a:defRPr/>
            </a:lvl4pPr>
            <a:lvl5pPr marL="2286000" lvl="4" indent="-406400">
              <a:spcBef>
                <a:spcPts val="1600"/>
              </a:spcBef>
              <a:spcAft>
                <a:spcPts val="0"/>
              </a:spcAft>
              <a:buSzPts val="2800"/>
              <a:buChar char="–"/>
              <a:defRPr/>
            </a:lvl5pPr>
            <a:lvl6pPr marL="2743200" lvl="5" indent="-406400">
              <a:spcBef>
                <a:spcPts val="1200"/>
              </a:spcBef>
              <a:spcAft>
                <a:spcPts val="0"/>
              </a:spcAft>
              <a:buSzPts val="2800"/>
              <a:buChar char="–"/>
              <a:defRPr/>
            </a:lvl6pPr>
            <a:lvl7pPr marL="3200400" lvl="6" indent="-406400">
              <a:spcBef>
                <a:spcPts val="1200"/>
              </a:spcBef>
              <a:spcAft>
                <a:spcPts val="0"/>
              </a:spcAft>
              <a:buSzPts val="2800"/>
              <a:buChar char="–"/>
              <a:defRPr/>
            </a:lvl7pPr>
            <a:lvl8pPr marL="3657600" lvl="7" indent="-406400">
              <a:spcBef>
                <a:spcPts val="800"/>
              </a:spcBef>
              <a:spcAft>
                <a:spcPts val="0"/>
              </a:spcAft>
              <a:buSzPts val="2800"/>
              <a:buChar char="–"/>
              <a:defRPr/>
            </a:lvl8pPr>
            <a:lvl9pPr marL="4114800" lvl="8" indent="-406400">
              <a:spcBef>
                <a:spcPts val="800"/>
              </a:spcBef>
              <a:spcAft>
                <a:spcPts val="400"/>
              </a:spcAft>
              <a:buSzPts val="2800"/>
              <a:buChar char="–"/>
              <a:defRPr/>
            </a:lvl9pPr>
          </a:lstStyle>
          <a:p>
            <a:endParaRPr/>
          </a:p>
        </p:txBody>
      </p:sp>
      <p:sp>
        <p:nvSpPr>
          <p:cNvPr id="28" name="Google Shape;28;p5"/>
          <p:cNvSpPr txBox="1">
            <a:spLocks noGrp="1"/>
          </p:cNvSpPr>
          <p:nvPr>
            <p:ph type="sldNum" idx="12"/>
          </p:nvPr>
        </p:nvSpPr>
        <p:spPr>
          <a:xfrm>
            <a:off x="917941" y="9586650"/>
            <a:ext cx="1440000" cy="360000"/>
          </a:xfrm>
          <a:prstGeom prst="rect">
            <a:avLst/>
          </a:prstGeom>
        </p:spPr>
        <p:txBody>
          <a:bodyPr spcFirstLastPara="1" wrap="square" lIns="0" tIns="0" rIns="0" bIns="0" anchor="t" anchorCtr="0">
            <a:noAutofit/>
          </a:bodyPr>
          <a:lstStyle>
            <a:lvl1pPr lvl="0" rtl="0">
              <a:buNone/>
              <a:defRPr sz="1600">
                <a:latin typeface="Montserrat Medium"/>
                <a:ea typeface="Montserrat Medium"/>
                <a:cs typeface="Montserrat Medium"/>
                <a:sym typeface="Montserrat Medium"/>
              </a:defRPr>
            </a:lvl1pPr>
            <a:lvl2pPr lvl="1" rtl="0">
              <a:buNone/>
              <a:defRPr sz="1600">
                <a:latin typeface="Montserrat Medium"/>
                <a:ea typeface="Montserrat Medium"/>
                <a:cs typeface="Montserrat Medium"/>
                <a:sym typeface="Montserrat Medium"/>
              </a:defRPr>
            </a:lvl2pPr>
            <a:lvl3pPr lvl="2" rtl="0">
              <a:buNone/>
              <a:defRPr sz="1600">
                <a:latin typeface="Montserrat Medium"/>
                <a:ea typeface="Montserrat Medium"/>
                <a:cs typeface="Montserrat Medium"/>
                <a:sym typeface="Montserrat Medium"/>
              </a:defRPr>
            </a:lvl3pPr>
            <a:lvl4pPr lvl="3" rtl="0">
              <a:buNone/>
              <a:defRPr sz="1600">
                <a:latin typeface="Montserrat Medium"/>
                <a:ea typeface="Montserrat Medium"/>
                <a:cs typeface="Montserrat Medium"/>
                <a:sym typeface="Montserrat Medium"/>
              </a:defRPr>
            </a:lvl4pPr>
            <a:lvl5pPr lvl="4" rtl="0">
              <a:buNone/>
              <a:defRPr sz="1600">
                <a:latin typeface="Montserrat Medium"/>
                <a:ea typeface="Montserrat Medium"/>
                <a:cs typeface="Montserrat Medium"/>
                <a:sym typeface="Montserrat Medium"/>
              </a:defRPr>
            </a:lvl5pPr>
            <a:lvl6pPr lvl="5" rtl="0">
              <a:buNone/>
              <a:defRPr sz="1600">
                <a:latin typeface="Montserrat Medium"/>
                <a:ea typeface="Montserrat Medium"/>
                <a:cs typeface="Montserrat Medium"/>
                <a:sym typeface="Montserrat Medium"/>
              </a:defRPr>
            </a:lvl6pPr>
            <a:lvl7pPr lvl="6" rtl="0">
              <a:buNone/>
              <a:defRPr sz="1600">
                <a:latin typeface="Montserrat Medium"/>
                <a:ea typeface="Montserrat Medium"/>
                <a:cs typeface="Montserrat Medium"/>
                <a:sym typeface="Montserrat Medium"/>
              </a:defRPr>
            </a:lvl7pPr>
            <a:lvl8pPr lvl="7" rtl="0">
              <a:buNone/>
              <a:defRPr sz="1600">
                <a:latin typeface="Montserrat Medium"/>
                <a:ea typeface="Montserrat Medium"/>
                <a:cs typeface="Montserrat Medium"/>
                <a:sym typeface="Montserrat Medium"/>
              </a:defRPr>
            </a:lvl8pPr>
            <a:lvl9pPr lvl="8" rtl="0">
              <a:buNone/>
              <a:defRPr sz="1600">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GB"/>
              <a:t>‹#›</a:t>
            </a:fld>
            <a:endParaRPr/>
          </a:p>
        </p:txBody>
      </p:sp>
      <p:sp>
        <p:nvSpPr>
          <p:cNvPr id="29" name="Google Shape;29;p5"/>
          <p:cNvSpPr txBox="1">
            <a:spLocks noGrp="1"/>
          </p:cNvSpPr>
          <p:nvPr>
            <p:ph type="title" idx="3"/>
          </p:nvPr>
        </p:nvSpPr>
        <p:spPr>
          <a:xfrm>
            <a:off x="9467950" y="890050"/>
            <a:ext cx="7902000" cy="1629000"/>
          </a:xfrm>
          <a:prstGeom prst="rect">
            <a:avLst/>
          </a:prstGeom>
        </p:spPr>
        <p:txBody>
          <a:bodyPr spcFirstLastPara="1" wrap="square" lIns="0" tIns="0" rIns="0" bIns="0" anchor="t" anchorCtr="0">
            <a:noAutofit/>
          </a:bodyPr>
          <a:lstStyle>
            <a:lvl1pPr lvl="0" rtl="0">
              <a:spcBef>
                <a:spcPts val="0"/>
              </a:spcBef>
              <a:spcAft>
                <a:spcPts val="0"/>
              </a:spcAft>
              <a:buSzPts val="44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917950" y="890050"/>
            <a:ext cx="13201200" cy="16290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32" name="Google Shape;32;p6"/>
          <p:cNvSpPr txBox="1">
            <a:spLocks noGrp="1"/>
          </p:cNvSpPr>
          <p:nvPr>
            <p:ph type="sldNum" idx="12"/>
          </p:nvPr>
        </p:nvSpPr>
        <p:spPr>
          <a:xfrm>
            <a:off x="917941" y="9586650"/>
            <a:ext cx="1440000" cy="360000"/>
          </a:xfrm>
          <a:prstGeom prst="rect">
            <a:avLst/>
          </a:prstGeom>
        </p:spPr>
        <p:txBody>
          <a:bodyPr spcFirstLastPara="1" wrap="square" lIns="0" tIns="0" rIns="0" bIns="0" anchor="t" anchorCtr="0">
            <a:noAutofit/>
          </a:bodyPr>
          <a:lstStyle>
            <a:lvl1pPr lvl="0" rtl="0">
              <a:buNone/>
              <a:defRPr sz="1600">
                <a:latin typeface="Montserrat Medium"/>
                <a:ea typeface="Montserrat Medium"/>
                <a:cs typeface="Montserrat Medium"/>
                <a:sym typeface="Montserrat Medium"/>
              </a:defRPr>
            </a:lvl1pPr>
            <a:lvl2pPr lvl="1" rtl="0">
              <a:buNone/>
              <a:defRPr sz="1600">
                <a:latin typeface="Montserrat Medium"/>
                <a:ea typeface="Montserrat Medium"/>
                <a:cs typeface="Montserrat Medium"/>
                <a:sym typeface="Montserrat Medium"/>
              </a:defRPr>
            </a:lvl2pPr>
            <a:lvl3pPr lvl="2" rtl="0">
              <a:buNone/>
              <a:defRPr sz="1600">
                <a:latin typeface="Montserrat Medium"/>
                <a:ea typeface="Montserrat Medium"/>
                <a:cs typeface="Montserrat Medium"/>
                <a:sym typeface="Montserrat Medium"/>
              </a:defRPr>
            </a:lvl3pPr>
            <a:lvl4pPr lvl="3" rtl="0">
              <a:buNone/>
              <a:defRPr sz="1600">
                <a:latin typeface="Montserrat Medium"/>
                <a:ea typeface="Montserrat Medium"/>
                <a:cs typeface="Montserrat Medium"/>
                <a:sym typeface="Montserrat Medium"/>
              </a:defRPr>
            </a:lvl4pPr>
            <a:lvl5pPr lvl="4" rtl="0">
              <a:buNone/>
              <a:defRPr sz="1600">
                <a:latin typeface="Montserrat Medium"/>
                <a:ea typeface="Montserrat Medium"/>
                <a:cs typeface="Montserrat Medium"/>
                <a:sym typeface="Montserrat Medium"/>
              </a:defRPr>
            </a:lvl5pPr>
            <a:lvl6pPr lvl="5" rtl="0">
              <a:buNone/>
              <a:defRPr sz="1600">
                <a:latin typeface="Montserrat Medium"/>
                <a:ea typeface="Montserrat Medium"/>
                <a:cs typeface="Montserrat Medium"/>
                <a:sym typeface="Montserrat Medium"/>
              </a:defRPr>
            </a:lvl6pPr>
            <a:lvl7pPr lvl="6" rtl="0">
              <a:buNone/>
              <a:defRPr sz="1600">
                <a:latin typeface="Montserrat Medium"/>
                <a:ea typeface="Montserrat Medium"/>
                <a:cs typeface="Montserrat Medium"/>
                <a:sym typeface="Montserrat Medium"/>
              </a:defRPr>
            </a:lvl7pPr>
            <a:lvl8pPr lvl="7" rtl="0">
              <a:buNone/>
              <a:defRPr sz="1600">
                <a:latin typeface="Montserrat Medium"/>
                <a:ea typeface="Montserrat Medium"/>
                <a:cs typeface="Montserrat Medium"/>
                <a:sym typeface="Montserrat Medium"/>
              </a:defRPr>
            </a:lvl8pPr>
            <a:lvl9pPr lvl="8" rtl="0">
              <a:buNone/>
              <a:defRPr sz="1600">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slide with three elements">
  <p:cSld name="TITLE_ONLY_1">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917950" y="890050"/>
            <a:ext cx="13201200" cy="1629000"/>
          </a:xfrm>
          <a:prstGeom prst="rect">
            <a:avLst/>
          </a:prstGeom>
        </p:spPr>
        <p:txBody>
          <a:bodyPr spcFirstLastPara="1" wrap="square" lIns="0" tIns="0" rIns="0" bIns="0" anchor="t" anchorCtr="0">
            <a:noAutofit/>
          </a:bodyPr>
          <a:lstStyle>
            <a:lvl1pPr lvl="0" rtl="0">
              <a:spcBef>
                <a:spcPts val="0"/>
              </a:spcBef>
              <a:spcAft>
                <a:spcPts val="0"/>
              </a:spcAft>
              <a:buClr>
                <a:srgbClr val="4B3241"/>
              </a:buClr>
              <a:buSzPts val="4400"/>
              <a:buNone/>
              <a:defRPr>
                <a:solidFill>
                  <a:srgbClr val="4B3241"/>
                </a:solidFill>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endParaRPr/>
          </a:p>
        </p:txBody>
      </p:sp>
      <p:sp>
        <p:nvSpPr>
          <p:cNvPr id="35" name="Google Shape;35;p7"/>
          <p:cNvSpPr txBox="1">
            <a:spLocks noGrp="1"/>
          </p:cNvSpPr>
          <p:nvPr>
            <p:ph type="sldNum" idx="12"/>
          </p:nvPr>
        </p:nvSpPr>
        <p:spPr>
          <a:xfrm>
            <a:off x="917941" y="9586650"/>
            <a:ext cx="1440000" cy="360000"/>
          </a:xfrm>
          <a:prstGeom prst="rect">
            <a:avLst/>
          </a:prstGeom>
        </p:spPr>
        <p:txBody>
          <a:bodyPr spcFirstLastPara="1" wrap="square" lIns="0" tIns="0" rIns="0" bIns="0" anchor="t" anchorCtr="0">
            <a:noAutofit/>
          </a:bodyPr>
          <a:lstStyle>
            <a:lvl1pPr lvl="0" rtl="0">
              <a:buNone/>
              <a:defRPr sz="1600">
                <a:latin typeface="Montserrat Medium"/>
                <a:ea typeface="Montserrat Medium"/>
                <a:cs typeface="Montserrat Medium"/>
                <a:sym typeface="Montserrat Medium"/>
              </a:defRPr>
            </a:lvl1pPr>
            <a:lvl2pPr lvl="1" rtl="0">
              <a:buNone/>
              <a:defRPr sz="1600">
                <a:latin typeface="Montserrat Medium"/>
                <a:ea typeface="Montserrat Medium"/>
                <a:cs typeface="Montserrat Medium"/>
                <a:sym typeface="Montserrat Medium"/>
              </a:defRPr>
            </a:lvl2pPr>
            <a:lvl3pPr lvl="2" rtl="0">
              <a:buNone/>
              <a:defRPr sz="1600">
                <a:latin typeface="Montserrat Medium"/>
                <a:ea typeface="Montserrat Medium"/>
                <a:cs typeface="Montserrat Medium"/>
                <a:sym typeface="Montserrat Medium"/>
              </a:defRPr>
            </a:lvl3pPr>
            <a:lvl4pPr lvl="3" rtl="0">
              <a:buNone/>
              <a:defRPr sz="1600">
                <a:latin typeface="Montserrat Medium"/>
                <a:ea typeface="Montserrat Medium"/>
                <a:cs typeface="Montserrat Medium"/>
                <a:sym typeface="Montserrat Medium"/>
              </a:defRPr>
            </a:lvl4pPr>
            <a:lvl5pPr lvl="4" rtl="0">
              <a:buNone/>
              <a:defRPr sz="1600">
                <a:latin typeface="Montserrat Medium"/>
                <a:ea typeface="Montserrat Medium"/>
                <a:cs typeface="Montserrat Medium"/>
                <a:sym typeface="Montserrat Medium"/>
              </a:defRPr>
            </a:lvl5pPr>
            <a:lvl6pPr lvl="5" rtl="0">
              <a:buNone/>
              <a:defRPr sz="1600">
                <a:latin typeface="Montserrat Medium"/>
                <a:ea typeface="Montserrat Medium"/>
                <a:cs typeface="Montserrat Medium"/>
                <a:sym typeface="Montserrat Medium"/>
              </a:defRPr>
            </a:lvl6pPr>
            <a:lvl7pPr lvl="6" rtl="0">
              <a:buNone/>
              <a:defRPr sz="1600">
                <a:latin typeface="Montserrat Medium"/>
                <a:ea typeface="Montserrat Medium"/>
                <a:cs typeface="Montserrat Medium"/>
                <a:sym typeface="Montserrat Medium"/>
              </a:defRPr>
            </a:lvl7pPr>
            <a:lvl8pPr lvl="7" rtl="0">
              <a:buNone/>
              <a:defRPr sz="1600">
                <a:latin typeface="Montserrat Medium"/>
                <a:ea typeface="Montserrat Medium"/>
                <a:cs typeface="Montserrat Medium"/>
                <a:sym typeface="Montserrat Medium"/>
              </a:defRPr>
            </a:lvl8pPr>
            <a:lvl9pPr lvl="8" rtl="0">
              <a:buNone/>
              <a:defRPr sz="1600">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GB"/>
              <a:t>‹#›</a:t>
            </a:fld>
            <a:endParaRPr/>
          </a:p>
        </p:txBody>
      </p:sp>
      <p:sp>
        <p:nvSpPr>
          <p:cNvPr id="36" name="Google Shape;36;p7"/>
          <p:cNvSpPr txBox="1">
            <a:spLocks noGrp="1"/>
          </p:cNvSpPr>
          <p:nvPr>
            <p:ph type="subTitle" idx="1"/>
          </p:nvPr>
        </p:nvSpPr>
        <p:spPr>
          <a:xfrm>
            <a:off x="917950" y="3764250"/>
            <a:ext cx="5170800" cy="906600"/>
          </a:xfrm>
          <a:prstGeom prst="rect">
            <a:avLst/>
          </a:prstGeom>
          <a:solidFill>
            <a:schemeClr val="accent1"/>
          </a:solidFill>
        </p:spPr>
        <p:txBody>
          <a:bodyPr spcFirstLastPara="1" wrap="square" lIns="182850" tIns="180000" rIns="182850" bIns="182850" anchor="t" anchorCtr="0">
            <a:noAutofit/>
          </a:bodyPr>
          <a:lstStyle>
            <a:lvl1pPr lvl="0">
              <a:spcBef>
                <a:spcPts val="0"/>
              </a:spcBef>
              <a:spcAft>
                <a:spcPts val="0"/>
              </a:spcAft>
              <a:buNone/>
              <a:defRPr b="1">
                <a:solidFill>
                  <a:schemeClr val="lt1"/>
                </a:solidFil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37" name="Google Shape;37;p7"/>
          <p:cNvSpPr txBox="1">
            <a:spLocks noGrp="1"/>
          </p:cNvSpPr>
          <p:nvPr>
            <p:ph type="body" idx="2"/>
          </p:nvPr>
        </p:nvSpPr>
        <p:spPr>
          <a:xfrm>
            <a:off x="917950" y="4985250"/>
            <a:ext cx="5170800" cy="3853200"/>
          </a:xfrm>
          <a:prstGeom prst="rect">
            <a:avLst/>
          </a:prstGeom>
          <a:ln w="9525" cap="flat" cmpd="sng">
            <a:solidFill>
              <a:srgbClr val="999999"/>
            </a:solidFill>
            <a:prstDash val="solid"/>
            <a:round/>
            <a:headEnd type="none" w="sm" len="sm"/>
            <a:tailEnd type="none" w="sm" len="sm"/>
          </a:ln>
        </p:spPr>
        <p:txBody>
          <a:bodyPr spcFirstLastPara="1" wrap="square" lIns="182850" tIns="180000" rIns="182850" bIns="182850" anchor="t" anchorCtr="0">
            <a:noAutofit/>
          </a:bodyPr>
          <a:lstStyle>
            <a:lvl1pPr marL="457200" lvl="0" indent="-406400">
              <a:lnSpc>
                <a:spcPct val="115000"/>
              </a:lnSpc>
              <a:spcBef>
                <a:spcPts val="0"/>
              </a:spcBef>
              <a:spcAft>
                <a:spcPts val="0"/>
              </a:spcAft>
              <a:buSzPts val="2800"/>
              <a:buChar char="●"/>
              <a:defRPr sz="2800"/>
            </a:lvl1pPr>
            <a:lvl2pPr marL="914400" lvl="1" indent="-406400">
              <a:lnSpc>
                <a:spcPct val="115000"/>
              </a:lnSpc>
              <a:spcBef>
                <a:spcPts val="1200"/>
              </a:spcBef>
              <a:spcAft>
                <a:spcPts val="0"/>
              </a:spcAft>
              <a:buSzPts val="2800"/>
              <a:buChar char="–"/>
              <a:defRPr sz="2800"/>
            </a:lvl2pPr>
            <a:lvl3pPr marL="1371600" lvl="2" indent="-406400">
              <a:lnSpc>
                <a:spcPct val="115000"/>
              </a:lnSpc>
              <a:spcBef>
                <a:spcPts val="1200"/>
              </a:spcBef>
              <a:spcAft>
                <a:spcPts val="0"/>
              </a:spcAft>
              <a:buSzPts val="2800"/>
              <a:buChar char="–"/>
              <a:defRPr/>
            </a:lvl3pPr>
            <a:lvl4pPr marL="1828800" lvl="3" indent="-406400">
              <a:lnSpc>
                <a:spcPct val="115000"/>
              </a:lnSpc>
              <a:spcBef>
                <a:spcPts val="1200"/>
              </a:spcBef>
              <a:spcAft>
                <a:spcPts val="0"/>
              </a:spcAft>
              <a:buSzPts val="2800"/>
              <a:buChar char="–"/>
              <a:defRPr/>
            </a:lvl4pPr>
            <a:lvl5pPr marL="2286000" lvl="4" indent="-406400">
              <a:lnSpc>
                <a:spcPct val="115000"/>
              </a:lnSpc>
              <a:spcBef>
                <a:spcPts val="1200"/>
              </a:spcBef>
              <a:spcAft>
                <a:spcPts val="0"/>
              </a:spcAft>
              <a:buSzPts val="2800"/>
              <a:buChar char="–"/>
              <a:defRPr/>
            </a:lvl5pPr>
            <a:lvl6pPr marL="2743200" lvl="5" indent="-406400">
              <a:lnSpc>
                <a:spcPct val="115000"/>
              </a:lnSpc>
              <a:spcBef>
                <a:spcPts val="1200"/>
              </a:spcBef>
              <a:spcAft>
                <a:spcPts val="0"/>
              </a:spcAft>
              <a:buSzPts val="2800"/>
              <a:buChar char="–"/>
              <a:defRPr/>
            </a:lvl6pPr>
            <a:lvl7pPr marL="3200400" lvl="6" indent="-406400">
              <a:lnSpc>
                <a:spcPct val="115000"/>
              </a:lnSpc>
              <a:spcBef>
                <a:spcPts val="1200"/>
              </a:spcBef>
              <a:spcAft>
                <a:spcPts val="0"/>
              </a:spcAft>
              <a:buSzPts val="2800"/>
              <a:buChar char="–"/>
              <a:defRPr/>
            </a:lvl7pPr>
            <a:lvl8pPr marL="3657600" lvl="7" indent="-406400">
              <a:lnSpc>
                <a:spcPct val="115000"/>
              </a:lnSpc>
              <a:spcBef>
                <a:spcPts val="1200"/>
              </a:spcBef>
              <a:spcAft>
                <a:spcPts val="0"/>
              </a:spcAft>
              <a:buSzPts val="2800"/>
              <a:buChar char="–"/>
              <a:defRPr/>
            </a:lvl8pPr>
            <a:lvl9pPr marL="4114800" lvl="8" indent="-406400">
              <a:lnSpc>
                <a:spcPct val="115000"/>
              </a:lnSpc>
              <a:spcBef>
                <a:spcPts val="1200"/>
              </a:spcBef>
              <a:spcAft>
                <a:spcPts val="1200"/>
              </a:spcAft>
              <a:buSzPts val="2800"/>
              <a:buChar char="–"/>
              <a:defRPr/>
            </a:lvl9pPr>
          </a:lstStyle>
          <a:p>
            <a:endParaRPr/>
          </a:p>
        </p:txBody>
      </p:sp>
      <p:sp>
        <p:nvSpPr>
          <p:cNvPr id="38" name="Google Shape;38;p7"/>
          <p:cNvSpPr txBox="1">
            <a:spLocks noGrp="1"/>
          </p:cNvSpPr>
          <p:nvPr>
            <p:ph type="subTitle" idx="3"/>
          </p:nvPr>
        </p:nvSpPr>
        <p:spPr>
          <a:xfrm>
            <a:off x="6558600" y="3764250"/>
            <a:ext cx="5170800" cy="906600"/>
          </a:xfrm>
          <a:prstGeom prst="rect">
            <a:avLst/>
          </a:prstGeom>
          <a:solidFill>
            <a:schemeClr val="accent1"/>
          </a:solidFill>
        </p:spPr>
        <p:txBody>
          <a:bodyPr spcFirstLastPara="1" wrap="square" lIns="182850" tIns="180000" rIns="182850" bIns="182850" anchor="t" anchorCtr="0">
            <a:noAutofit/>
          </a:bodyPr>
          <a:lstStyle>
            <a:lvl1pPr lvl="0" rtl="0">
              <a:spcBef>
                <a:spcPts val="0"/>
              </a:spcBef>
              <a:spcAft>
                <a:spcPts val="0"/>
              </a:spcAft>
              <a:buNone/>
              <a:defRPr b="1">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9" name="Google Shape;39;p7"/>
          <p:cNvSpPr txBox="1">
            <a:spLocks noGrp="1"/>
          </p:cNvSpPr>
          <p:nvPr>
            <p:ph type="body" idx="4"/>
          </p:nvPr>
        </p:nvSpPr>
        <p:spPr>
          <a:xfrm>
            <a:off x="6558600" y="4985250"/>
            <a:ext cx="5170800" cy="3853200"/>
          </a:xfrm>
          <a:prstGeom prst="rect">
            <a:avLst/>
          </a:prstGeom>
          <a:ln w="9525" cap="flat" cmpd="sng">
            <a:solidFill>
              <a:srgbClr val="999999"/>
            </a:solidFill>
            <a:prstDash val="solid"/>
            <a:round/>
            <a:headEnd type="none" w="sm" len="sm"/>
            <a:tailEnd type="none" w="sm" len="sm"/>
          </a:ln>
        </p:spPr>
        <p:txBody>
          <a:bodyPr spcFirstLastPara="1" wrap="square" lIns="182850" tIns="180000" rIns="182850" bIns="182850" anchor="t" anchorCtr="0">
            <a:noAutofit/>
          </a:bodyPr>
          <a:lstStyle>
            <a:lvl1pPr marL="457200" lvl="0" indent="-406400" rtl="0">
              <a:lnSpc>
                <a:spcPct val="115000"/>
              </a:lnSpc>
              <a:spcBef>
                <a:spcPts val="0"/>
              </a:spcBef>
              <a:spcAft>
                <a:spcPts val="0"/>
              </a:spcAft>
              <a:buSzPts val="2800"/>
              <a:buChar char="●"/>
              <a:defRPr sz="2800"/>
            </a:lvl1pPr>
            <a:lvl2pPr marL="914400" lvl="1" indent="-406400" rtl="0">
              <a:lnSpc>
                <a:spcPct val="115000"/>
              </a:lnSpc>
              <a:spcBef>
                <a:spcPts val="1200"/>
              </a:spcBef>
              <a:spcAft>
                <a:spcPts val="0"/>
              </a:spcAft>
              <a:buSzPts val="2800"/>
              <a:buChar char="–"/>
              <a:defRPr sz="2800"/>
            </a:lvl2pPr>
            <a:lvl3pPr marL="1371600" lvl="2" indent="-406400" rtl="0">
              <a:lnSpc>
                <a:spcPct val="115000"/>
              </a:lnSpc>
              <a:spcBef>
                <a:spcPts val="1200"/>
              </a:spcBef>
              <a:spcAft>
                <a:spcPts val="0"/>
              </a:spcAft>
              <a:buSzPts val="2800"/>
              <a:buChar char="–"/>
              <a:defRPr/>
            </a:lvl3pPr>
            <a:lvl4pPr marL="1828800" lvl="3" indent="-406400" rtl="0">
              <a:lnSpc>
                <a:spcPct val="115000"/>
              </a:lnSpc>
              <a:spcBef>
                <a:spcPts val="1200"/>
              </a:spcBef>
              <a:spcAft>
                <a:spcPts val="0"/>
              </a:spcAft>
              <a:buSzPts val="2800"/>
              <a:buChar char="–"/>
              <a:defRPr/>
            </a:lvl4pPr>
            <a:lvl5pPr marL="2286000" lvl="4" indent="-406400" rtl="0">
              <a:lnSpc>
                <a:spcPct val="115000"/>
              </a:lnSpc>
              <a:spcBef>
                <a:spcPts val="1200"/>
              </a:spcBef>
              <a:spcAft>
                <a:spcPts val="0"/>
              </a:spcAft>
              <a:buSzPts val="2800"/>
              <a:buChar char="–"/>
              <a:defRPr/>
            </a:lvl5pPr>
            <a:lvl6pPr marL="2743200" lvl="5" indent="-406400" rtl="0">
              <a:lnSpc>
                <a:spcPct val="115000"/>
              </a:lnSpc>
              <a:spcBef>
                <a:spcPts val="1200"/>
              </a:spcBef>
              <a:spcAft>
                <a:spcPts val="0"/>
              </a:spcAft>
              <a:buSzPts val="2800"/>
              <a:buChar char="–"/>
              <a:defRPr/>
            </a:lvl6pPr>
            <a:lvl7pPr marL="3200400" lvl="6" indent="-406400" rtl="0">
              <a:lnSpc>
                <a:spcPct val="115000"/>
              </a:lnSpc>
              <a:spcBef>
                <a:spcPts val="1200"/>
              </a:spcBef>
              <a:spcAft>
                <a:spcPts val="0"/>
              </a:spcAft>
              <a:buSzPts val="2800"/>
              <a:buChar char="–"/>
              <a:defRPr/>
            </a:lvl7pPr>
            <a:lvl8pPr marL="3657600" lvl="7" indent="-406400" rtl="0">
              <a:lnSpc>
                <a:spcPct val="115000"/>
              </a:lnSpc>
              <a:spcBef>
                <a:spcPts val="1200"/>
              </a:spcBef>
              <a:spcAft>
                <a:spcPts val="0"/>
              </a:spcAft>
              <a:buSzPts val="2800"/>
              <a:buChar char="–"/>
              <a:defRPr/>
            </a:lvl8pPr>
            <a:lvl9pPr marL="4114800" lvl="8" indent="-406400" rtl="0">
              <a:lnSpc>
                <a:spcPct val="115000"/>
              </a:lnSpc>
              <a:spcBef>
                <a:spcPts val="1200"/>
              </a:spcBef>
              <a:spcAft>
                <a:spcPts val="1200"/>
              </a:spcAft>
              <a:buSzPts val="2800"/>
              <a:buChar char="–"/>
              <a:defRPr/>
            </a:lvl9pPr>
          </a:lstStyle>
          <a:p>
            <a:endParaRPr/>
          </a:p>
        </p:txBody>
      </p:sp>
      <p:sp>
        <p:nvSpPr>
          <p:cNvPr id="40" name="Google Shape;40;p7"/>
          <p:cNvSpPr txBox="1">
            <a:spLocks noGrp="1"/>
          </p:cNvSpPr>
          <p:nvPr>
            <p:ph type="subTitle" idx="5"/>
          </p:nvPr>
        </p:nvSpPr>
        <p:spPr>
          <a:xfrm>
            <a:off x="12199250" y="3764250"/>
            <a:ext cx="5170800" cy="906600"/>
          </a:xfrm>
          <a:prstGeom prst="rect">
            <a:avLst/>
          </a:prstGeom>
          <a:solidFill>
            <a:schemeClr val="accent1"/>
          </a:solidFill>
        </p:spPr>
        <p:txBody>
          <a:bodyPr spcFirstLastPara="1" wrap="square" lIns="182850" tIns="180000" rIns="182850" bIns="182850" anchor="t" anchorCtr="0">
            <a:noAutofit/>
          </a:bodyPr>
          <a:lstStyle>
            <a:lvl1pPr lvl="0" rtl="0">
              <a:spcBef>
                <a:spcPts val="0"/>
              </a:spcBef>
              <a:spcAft>
                <a:spcPts val="0"/>
              </a:spcAft>
              <a:buNone/>
              <a:defRPr b="1">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1" name="Google Shape;41;p7"/>
          <p:cNvSpPr txBox="1">
            <a:spLocks noGrp="1"/>
          </p:cNvSpPr>
          <p:nvPr>
            <p:ph type="body" idx="6"/>
          </p:nvPr>
        </p:nvSpPr>
        <p:spPr>
          <a:xfrm>
            <a:off x="12199250" y="4985250"/>
            <a:ext cx="5170800" cy="3853200"/>
          </a:xfrm>
          <a:prstGeom prst="rect">
            <a:avLst/>
          </a:prstGeom>
          <a:ln w="9525" cap="flat" cmpd="sng">
            <a:solidFill>
              <a:srgbClr val="999999"/>
            </a:solidFill>
            <a:prstDash val="solid"/>
            <a:round/>
            <a:headEnd type="none" w="sm" len="sm"/>
            <a:tailEnd type="none" w="sm" len="sm"/>
          </a:ln>
        </p:spPr>
        <p:txBody>
          <a:bodyPr spcFirstLastPara="1" wrap="square" lIns="182850" tIns="180000" rIns="182850" bIns="182850" anchor="t" anchorCtr="0">
            <a:noAutofit/>
          </a:bodyPr>
          <a:lstStyle>
            <a:lvl1pPr marL="457200" lvl="0" indent="-406400" rtl="0">
              <a:lnSpc>
                <a:spcPct val="115000"/>
              </a:lnSpc>
              <a:spcBef>
                <a:spcPts val="0"/>
              </a:spcBef>
              <a:spcAft>
                <a:spcPts val="0"/>
              </a:spcAft>
              <a:buSzPts val="2800"/>
              <a:buChar char="●"/>
              <a:defRPr sz="2800"/>
            </a:lvl1pPr>
            <a:lvl2pPr marL="914400" lvl="1" indent="-406400" rtl="0">
              <a:lnSpc>
                <a:spcPct val="115000"/>
              </a:lnSpc>
              <a:spcBef>
                <a:spcPts val="1200"/>
              </a:spcBef>
              <a:spcAft>
                <a:spcPts val="0"/>
              </a:spcAft>
              <a:buSzPts val="2800"/>
              <a:buChar char="–"/>
              <a:defRPr sz="2800"/>
            </a:lvl2pPr>
            <a:lvl3pPr marL="1371600" lvl="2" indent="-406400" rtl="0">
              <a:lnSpc>
                <a:spcPct val="115000"/>
              </a:lnSpc>
              <a:spcBef>
                <a:spcPts val="1200"/>
              </a:spcBef>
              <a:spcAft>
                <a:spcPts val="0"/>
              </a:spcAft>
              <a:buSzPts val="2800"/>
              <a:buChar char="–"/>
              <a:defRPr/>
            </a:lvl3pPr>
            <a:lvl4pPr marL="1828800" lvl="3" indent="-406400" rtl="0">
              <a:lnSpc>
                <a:spcPct val="115000"/>
              </a:lnSpc>
              <a:spcBef>
                <a:spcPts val="1200"/>
              </a:spcBef>
              <a:spcAft>
                <a:spcPts val="0"/>
              </a:spcAft>
              <a:buSzPts val="2800"/>
              <a:buChar char="–"/>
              <a:defRPr/>
            </a:lvl4pPr>
            <a:lvl5pPr marL="2286000" lvl="4" indent="-406400" rtl="0">
              <a:lnSpc>
                <a:spcPct val="115000"/>
              </a:lnSpc>
              <a:spcBef>
                <a:spcPts val="1200"/>
              </a:spcBef>
              <a:spcAft>
                <a:spcPts val="0"/>
              </a:spcAft>
              <a:buSzPts val="2800"/>
              <a:buChar char="–"/>
              <a:defRPr/>
            </a:lvl5pPr>
            <a:lvl6pPr marL="2743200" lvl="5" indent="-406400" rtl="0">
              <a:lnSpc>
                <a:spcPct val="115000"/>
              </a:lnSpc>
              <a:spcBef>
                <a:spcPts val="1200"/>
              </a:spcBef>
              <a:spcAft>
                <a:spcPts val="0"/>
              </a:spcAft>
              <a:buSzPts val="2800"/>
              <a:buChar char="–"/>
              <a:defRPr/>
            </a:lvl6pPr>
            <a:lvl7pPr marL="3200400" lvl="6" indent="-406400" rtl="0">
              <a:lnSpc>
                <a:spcPct val="115000"/>
              </a:lnSpc>
              <a:spcBef>
                <a:spcPts val="1200"/>
              </a:spcBef>
              <a:spcAft>
                <a:spcPts val="0"/>
              </a:spcAft>
              <a:buSzPts val="2800"/>
              <a:buChar char="–"/>
              <a:defRPr/>
            </a:lvl7pPr>
            <a:lvl8pPr marL="3657600" lvl="7" indent="-406400" rtl="0">
              <a:lnSpc>
                <a:spcPct val="115000"/>
              </a:lnSpc>
              <a:spcBef>
                <a:spcPts val="1200"/>
              </a:spcBef>
              <a:spcAft>
                <a:spcPts val="0"/>
              </a:spcAft>
              <a:buSzPts val="2800"/>
              <a:buChar char="–"/>
              <a:defRPr/>
            </a:lvl8pPr>
            <a:lvl9pPr marL="4114800" lvl="8" indent="-406400" rtl="0">
              <a:lnSpc>
                <a:spcPct val="115000"/>
              </a:lnSpc>
              <a:spcBef>
                <a:spcPts val="1200"/>
              </a:spcBef>
              <a:spcAft>
                <a:spcPts val="1200"/>
              </a:spcAft>
              <a:buSzPts val="2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tting tasks">
  <p:cSld name="TITLE_ONLY_1_1">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917950" y="890050"/>
            <a:ext cx="13201200" cy="1629000"/>
          </a:xfrm>
          <a:prstGeom prst="rect">
            <a:avLst/>
          </a:prstGeom>
        </p:spPr>
        <p:txBody>
          <a:bodyPr spcFirstLastPara="1" wrap="square" lIns="0" tIns="0" rIns="0" bIns="0" anchor="t" anchorCtr="0">
            <a:noAutofit/>
          </a:bodyPr>
          <a:lstStyle>
            <a:lvl1pPr lvl="0" rtl="0">
              <a:spcBef>
                <a:spcPts val="0"/>
              </a:spcBef>
              <a:spcAft>
                <a:spcPts val="0"/>
              </a:spcAft>
              <a:buSzPts val="44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endParaRPr/>
          </a:p>
        </p:txBody>
      </p:sp>
      <p:sp>
        <p:nvSpPr>
          <p:cNvPr id="44" name="Google Shape;44;p8"/>
          <p:cNvSpPr txBox="1">
            <a:spLocks noGrp="1"/>
          </p:cNvSpPr>
          <p:nvPr>
            <p:ph type="subTitle" idx="1"/>
          </p:nvPr>
        </p:nvSpPr>
        <p:spPr>
          <a:xfrm>
            <a:off x="917950" y="2876300"/>
            <a:ext cx="6256800" cy="906600"/>
          </a:xfrm>
          <a:prstGeom prst="rect">
            <a:avLst/>
          </a:prstGeom>
          <a:solidFill>
            <a:schemeClr val="accent1"/>
          </a:solidFill>
        </p:spPr>
        <p:txBody>
          <a:bodyPr spcFirstLastPara="1" wrap="square" lIns="182850" tIns="180000" rIns="182850" bIns="182850" anchor="t" anchorCtr="0">
            <a:noAutofit/>
          </a:bodyPr>
          <a:lstStyle>
            <a:lvl1pPr lvl="0" rtl="0">
              <a:spcBef>
                <a:spcPts val="0"/>
              </a:spcBef>
              <a:spcAft>
                <a:spcPts val="0"/>
              </a:spcAft>
              <a:buNone/>
              <a:defRPr b="1">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5" name="Google Shape;45;p8"/>
          <p:cNvSpPr txBox="1">
            <a:spLocks noGrp="1"/>
          </p:cNvSpPr>
          <p:nvPr>
            <p:ph type="subTitle" idx="2"/>
          </p:nvPr>
        </p:nvSpPr>
        <p:spPr>
          <a:xfrm>
            <a:off x="11111450" y="5342400"/>
            <a:ext cx="6258600" cy="789000"/>
          </a:xfrm>
          <a:prstGeom prst="rect">
            <a:avLst/>
          </a:prstGeom>
          <a:solidFill>
            <a:schemeClr val="accent5"/>
          </a:solidFill>
        </p:spPr>
        <p:txBody>
          <a:bodyPr spcFirstLastPara="1" wrap="square" lIns="182850" tIns="180000" rIns="182850" bIns="182850" anchor="t" anchorCtr="0">
            <a:noAutofit/>
          </a:bodyPr>
          <a:lstStyle>
            <a:lvl1pPr lvl="0" rtl="0">
              <a:spcBef>
                <a:spcPts val="0"/>
              </a:spcBef>
              <a:spcAft>
                <a:spcPts val="0"/>
              </a:spcAft>
              <a:buNone/>
              <a:defRPr sz="2800" b="1">
                <a:solidFill>
                  <a:schemeClr val="lt1"/>
                </a:solidFill>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46" name="Google Shape;46;p8"/>
          <p:cNvSpPr txBox="1">
            <a:spLocks noGrp="1"/>
          </p:cNvSpPr>
          <p:nvPr>
            <p:ph type="body" idx="3"/>
          </p:nvPr>
        </p:nvSpPr>
        <p:spPr>
          <a:xfrm>
            <a:off x="917950" y="4140150"/>
            <a:ext cx="7902000" cy="1053000"/>
          </a:xfrm>
          <a:prstGeom prst="rect">
            <a:avLst/>
          </a:prstGeom>
        </p:spPr>
        <p:txBody>
          <a:bodyPr spcFirstLastPara="1" wrap="square" lIns="0" tIns="0" rIns="0" bIns="0" anchor="t" anchorCtr="0">
            <a:noAutofit/>
          </a:bodyPr>
          <a:lstStyle>
            <a:lvl1pPr marL="457200" lvl="0" indent="-431800">
              <a:spcBef>
                <a:spcPts val="0"/>
              </a:spcBef>
              <a:spcAft>
                <a:spcPts val="0"/>
              </a:spcAft>
              <a:buSzPts val="3200"/>
              <a:buChar char="●"/>
              <a:defRPr/>
            </a:lvl1pPr>
            <a:lvl2pPr marL="914400" lvl="1" indent="-431800">
              <a:spcBef>
                <a:spcPts val="2000"/>
              </a:spcBef>
              <a:spcAft>
                <a:spcPts val="0"/>
              </a:spcAft>
              <a:buSzPts val="3200"/>
              <a:buChar char="–"/>
              <a:defRPr/>
            </a:lvl2pPr>
            <a:lvl3pPr marL="1371600" lvl="2" indent="-406400">
              <a:spcBef>
                <a:spcPts val="2000"/>
              </a:spcBef>
              <a:spcAft>
                <a:spcPts val="0"/>
              </a:spcAft>
              <a:buSzPts val="2800"/>
              <a:buChar char="–"/>
              <a:defRPr/>
            </a:lvl3pPr>
            <a:lvl4pPr marL="1828800" lvl="3" indent="-406400">
              <a:spcBef>
                <a:spcPts val="1600"/>
              </a:spcBef>
              <a:spcAft>
                <a:spcPts val="0"/>
              </a:spcAft>
              <a:buSzPts val="2800"/>
              <a:buChar char="–"/>
              <a:defRPr/>
            </a:lvl4pPr>
            <a:lvl5pPr marL="2286000" lvl="4" indent="-406400">
              <a:spcBef>
                <a:spcPts val="1600"/>
              </a:spcBef>
              <a:spcAft>
                <a:spcPts val="0"/>
              </a:spcAft>
              <a:buSzPts val="2800"/>
              <a:buChar char="–"/>
              <a:defRPr/>
            </a:lvl5pPr>
            <a:lvl6pPr marL="2743200" lvl="5" indent="-406400">
              <a:spcBef>
                <a:spcPts val="1200"/>
              </a:spcBef>
              <a:spcAft>
                <a:spcPts val="0"/>
              </a:spcAft>
              <a:buSzPts val="2800"/>
              <a:buChar char="–"/>
              <a:defRPr/>
            </a:lvl6pPr>
            <a:lvl7pPr marL="3200400" lvl="6" indent="-406400">
              <a:spcBef>
                <a:spcPts val="1200"/>
              </a:spcBef>
              <a:spcAft>
                <a:spcPts val="0"/>
              </a:spcAft>
              <a:buSzPts val="2800"/>
              <a:buChar char="–"/>
              <a:defRPr/>
            </a:lvl7pPr>
            <a:lvl8pPr marL="3657600" lvl="7" indent="-406400">
              <a:spcBef>
                <a:spcPts val="800"/>
              </a:spcBef>
              <a:spcAft>
                <a:spcPts val="0"/>
              </a:spcAft>
              <a:buSzPts val="2800"/>
              <a:buChar char="–"/>
              <a:defRPr/>
            </a:lvl8pPr>
            <a:lvl9pPr marL="4114800" lvl="8" indent="-406400">
              <a:spcBef>
                <a:spcPts val="800"/>
              </a:spcBef>
              <a:spcAft>
                <a:spcPts val="400"/>
              </a:spcAft>
              <a:buSzPts val="2800"/>
              <a:buChar char="–"/>
              <a:defRPr/>
            </a:lvl9pPr>
          </a:lstStyle>
          <a:p>
            <a:endParaRPr/>
          </a:p>
        </p:txBody>
      </p:sp>
      <p:sp>
        <p:nvSpPr>
          <p:cNvPr id="47" name="Google Shape;47;p8"/>
          <p:cNvSpPr txBox="1">
            <a:spLocks noGrp="1"/>
          </p:cNvSpPr>
          <p:nvPr>
            <p:ph type="subTitle" idx="4"/>
          </p:nvPr>
        </p:nvSpPr>
        <p:spPr>
          <a:xfrm>
            <a:off x="917950" y="5342400"/>
            <a:ext cx="6256800" cy="906600"/>
          </a:xfrm>
          <a:prstGeom prst="rect">
            <a:avLst/>
          </a:prstGeom>
          <a:solidFill>
            <a:schemeClr val="accent1"/>
          </a:solidFill>
        </p:spPr>
        <p:txBody>
          <a:bodyPr spcFirstLastPara="1" wrap="square" lIns="182850" tIns="180000" rIns="182850" bIns="182850" anchor="t" anchorCtr="0">
            <a:noAutofit/>
          </a:bodyPr>
          <a:lstStyle>
            <a:lvl1pPr lvl="0" rtl="0">
              <a:spcBef>
                <a:spcPts val="0"/>
              </a:spcBef>
              <a:spcAft>
                <a:spcPts val="0"/>
              </a:spcAft>
              <a:buNone/>
              <a:defRPr b="1">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8" name="Google Shape;48;p8"/>
          <p:cNvSpPr txBox="1">
            <a:spLocks noGrp="1"/>
          </p:cNvSpPr>
          <p:nvPr>
            <p:ph type="body" idx="5"/>
          </p:nvPr>
        </p:nvSpPr>
        <p:spPr>
          <a:xfrm>
            <a:off x="917950" y="6606250"/>
            <a:ext cx="7902000" cy="1053000"/>
          </a:xfrm>
          <a:prstGeom prst="rect">
            <a:avLst/>
          </a:prstGeom>
        </p:spPr>
        <p:txBody>
          <a:bodyPr spcFirstLastPara="1" wrap="square" lIns="0" tIns="0" rIns="0" bIns="0" anchor="t" anchorCtr="0">
            <a:noAutofit/>
          </a:bodyPr>
          <a:lstStyle>
            <a:lvl1pPr marL="457200" lvl="0" indent="-431800" rtl="0">
              <a:spcBef>
                <a:spcPts val="0"/>
              </a:spcBef>
              <a:spcAft>
                <a:spcPts val="0"/>
              </a:spcAft>
              <a:buSzPts val="3200"/>
              <a:buChar char="●"/>
              <a:defRPr/>
            </a:lvl1pPr>
            <a:lvl2pPr marL="914400" lvl="1" indent="-431800" rtl="0">
              <a:spcBef>
                <a:spcPts val="2000"/>
              </a:spcBef>
              <a:spcAft>
                <a:spcPts val="0"/>
              </a:spcAft>
              <a:buSzPts val="3200"/>
              <a:buChar char="–"/>
              <a:defRPr/>
            </a:lvl2pPr>
            <a:lvl3pPr marL="1371600" lvl="2" indent="-406400" rtl="0">
              <a:spcBef>
                <a:spcPts val="2000"/>
              </a:spcBef>
              <a:spcAft>
                <a:spcPts val="0"/>
              </a:spcAft>
              <a:buSzPts val="2800"/>
              <a:buChar char="–"/>
              <a:defRPr/>
            </a:lvl3pPr>
            <a:lvl4pPr marL="1828800" lvl="3" indent="-406400" rtl="0">
              <a:spcBef>
                <a:spcPts val="1600"/>
              </a:spcBef>
              <a:spcAft>
                <a:spcPts val="0"/>
              </a:spcAft>
              <a:buSzPts val="2800"/>
              <a:buChar char="–"/>
              <a:defRPr/>
            </a:lvl4pPr>
            <a:lvl5pPr marL="2286000" lvl="4" indent="-406400" rtl="0">
              <a:spcBef>
                <a:spcPts val="1600"/>
              </a:spcBef>
              <a:spcAft>
                <a:spcPts val="0"/>
              </a:spcAft>
              <a:buSzPts val="2800"/>
              <a:buChar char="–"/>
              <a:defRPr/>
            </a:lvl5pPr>
            <a:lvl6pPr marL="2743200" lvl="5" indent="-406400" rtl="0">
              <a:spcBef>
                <a:spcPts val="1200"/>
              </a:spcBef>
              <a:spcAft>
                <a:spcPts val="0"/>
              </a:spcAft>
              <a:buSzPts val="2800"/>
              <a:buChar char="–"/>
              <a:defRPr/>
            </a:lvl6pPr>
            <a:lvl7pPr marL="3200400" lvl="6" indent="-406400" rtl="0">
              <a:spcBef>
                <a:spcPts val="1200"/>
              </a:spcBef>
              <a:spcAft>
                <a:spcPts val="0"/>
              </a:spcAft>
              <a:buSzPts val="2800"/>
              <a:buChar char="–"/>
              <a:defRPr/>
            </a:lvl7pPr>
            <a:lvl8pPr marL="3657600" lvl="7" indent="-406400" rtl="0">
              <a:spcBef>
                <a:spcPts val="800"/>
              </a:spcBef>
              <a:spcAft>
                <a:spcPts val="0"/>
              </a:spcAft>
              <a:buSzPts val="2800"/>
              <a:buChar char="–"/>
              <a:defRPr/>
            </a:lvl8pPr>
            <a:lvl9pPr marL="4114800" lvl="8" indent="-406400" rtl="0">
              <a:spcBef>
                <a:spcPts val="800"/>
              </a:spcBef>
              <a:spcAft>
                <a:spcPts val="400"/>
              </a:spcAft>
              <a:buSzPts val="2800"/>
              <a:buChar char="–"/>
              <a:defRPr/>
            </a:lvl9pPr>
          </a:lstStyle>
          <a:p>
            <a:endParaRPr/>
          </a:p>
        </p:txBody>
      </p:sp>
      <p:sp>
        <p:nvSpPr>
          <p:cNvPr id="49" name="Google Shape;49;p8"/>
          <p:cNvSpPr txBox="1">
            <a:spLocks noGrp="1"/>
          </p:cNvSpPr>
          <p:nvPr>
            <p:ph type="subTitle" idx="6"/>
          </p:nvPr>
        </p:nvSpPr>
        <p:spPr>
          <a:xfrm>
            <a:off x="11111450" y="6355450"/>
            <a:ext cx="6258600" cy="789000"/>
          </a:xfrm>
          <a:prstGeom prst="rect">
            <a:avLst/>
          </a:prstGeom>
          <a:solidFill>
            <a:schemeClr val="accent6"/>
          </a:solidFill>
        </p:spPr>
        <p:txBody>
          <a:bodyPr spcFirstLastPara="1" wrap="square" lIns="182850" tIns="180000" rIns="182850" bIns="182850" anchor="t" anchorCtr="0">
            <a:noAutofit/>
          </a:bodyPr>
          <a:lstStyle>
            <a:lvl1pPr lvl="0" rtl="0">
              <a:spcBef>
                <a:spcPts val="0"/>
              </a:spcBef>
              <a:spcAft>
                <a:spcPts val="0"/>
              </a:spcAft>
              <a:buNone/>
              <a:defRPr sz="2800" b="1">
                <a:solidFill>
                  <a:schemeClr val="lt1"/>
                </a:solidFill>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50" name="Google Shape;50;p8"/>
          <p:cNvSpPr txBox="1">
            <a:spLocks noGrp="1"/>
          </p:cNvSpPr>
          <p:nvPr>
            <p:ph type="subTitle" idx="7"/>
          </p:nvPr>
        </p:nvSpPr>
        <p:spPr>
          <a:xfrm>
            <a:off x="11111450" y="7368500"/>
            <a:ext cx="6258600" cy="789000"/>
          </a:xfrm>
          <a:prstGeom prst="rect">
            <a:avLst/>
          </a:prstGeom>
          <a:solidFill>
            <a:schemeClr val="accent4"/>
          </a:solidFill>
        </p:spPr>
        <p:txBody>
          <a:bodyPr spcFirstLastPara="1" wrap="square" lIns="182850" tIns="180000" rIns="182850" bIns="182850" anchor="t" anchorCtr="0">
            <a:noAutofit/>
          </a:bodyPr>
          <a:lstStyle>
            <a:lvl1pPr lvl="0" rtl="0">
              <a:spcBef>
                <a:spcPts val="0"/>
              </a:spcBef>
              <a:spcAft>
                <a:spcPts val="0"/>
              </a:spcAft>
              <a:buNone/>
              <a:defRPr sz="2800" b="1">
                <a:solidFill>
                  <a:schemeClr val="lt1"/>
                </a:solidFill>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51" name="Google Shape;51;p8"/>
          <p:cNvSpPr txBox="1">
            <a:spLocks noGrp="1"/>
          </p:cNvSpPr>
          <p:nvPr>
            <p:ph type="sldNum" idx="12"/>
          </p:nvPr>
        </p:nvSpPr>
        <p:spPr>
          <a:xfrm>
            <a:off x="917941" y="9586650"/>
            <a:ext cx="1440000" cy="360000"/>
          </a:xfrm>
          <a:prstGeom prst="rect">
            <a:avLst/>
          </a:prstGeom>
        </p:spPr>
        <p:txBody>
          <a:bodyPr spcFirstLastPara="1" wrap="square" lIns="0" tIns="0" rIns="0" bIns="0" anchor="t" anchorCtr="0">
            <a:noAutofit/>
          </a:bodyPr>
          <a:lstStyle>
            <a:lvl1pPr lvl="0" rtl="0">
              <a:buNone/>
              <a:defRPr sz="1600">
                <a:latin typeface="Montserrat Medium"/>
                <a:ea typeface="Montserrat Medium"/>
                <a:cs typeface="Montserrat Medium"/>
                <a:sym typeface="Montserrat Medium"/>
              </a:defRPr>
            </a:lvl1pPr>
            <a:lvl2pPr lvl="1" rtl="0">
              <a:buNone/>
              <a:defRPr sz="1600">
                <a:latin typeface="Montserrat Medium"/>
                <a:ea typeface="Montserrat Medium"/>
                <a:cs typeface="Montserrat Medium"/>
                <a:sym typeface="Montserrat Medium"/>
              </a:defRPr>
            </a:lvl2pPr>
            <a:lvl3pPr lvl="2" rtl="0">
              <a:buNone/>
              <a:defRPr sz="1600">
                <a:latin typeface="Montserrat Medium"/>
                <a:ea typeface="Montserrat Medium"/>
                <a:cs typeface="Montserrat Medium"/>
                <a:sym typeface="Montserrat Medium"/>
              </a:defRPr>
            </a:lvl3pPr>
            <a:lvl4pPr lvl="3" rtl="0">
              <a:buNone/>
              <a:defRPr sz="1600">
                <a:latin typeface="Montserrat Medium"/>
                <a:ea typeface="Montserrat Medium"/>
                <a:cs typeface="Montserrat Medium"/>
                <a:sym typeface="Montserrat Medium"/>
              </a:defRPr>
            </a:lvl4pPr>
            <a:lvl5pPr lvl="4" rtl="0">
              <a:buNone/>
              <a:defRPr sz="1600">
                <a:latin typeface="Montserrat Medium"/>
                <a:ea typeface="Montserrat Medium"/>
                <a:cs typeface="Montserrat Medium"/>
                <a:sym typeface="Montserrat Medium"/>
              </a:defRPr>
            </a:lvl5pPr>
            <a:lvl6pPr lvl="5" rtl="0">
              <a:buNone/>
              <a:defRPr sz="1600">
                <a:latin typeface="Montserrat Medium"/>
                <a:ea typeface="Montserrat Medium"/>
                <a:cs typeface="Montserrat Medium"/>
                <a:sym typeface="Montserrat Medium"/>
              </a:defRPr>
            </a:lvl6pPr>
            <a:lvl7pPr lvl="6" rtl="0">
              <a:buNone/>
              <a:defRPr sz="1600">
                <a:latin typeface="Montserrat Medium"/>
                <a:ea typeface="Montserrat Medium"/>
                <a:cs typeface="Montserrat Medium"/>
                <a:sym typeface="Montserrat Medium"/>
              </a:defRPr>
            </a:lvl7pPr>
            <a:lvl8pPr lvl="7" rtl="0">
              <a:buNone/>
              <a:defRPr sz="1600">
                <a:latin typeface="Montserrat Medium"/>
                <a:ea typeface="Montserrat Medium"/>
                <a:cs typeface="Montserrat Medium"/>
                <a:sym typeface="Montserrat Medium"/>
              </a:defRPr>
            </a:lvl8pPr>
            <a:lvl9pPr lvl="8" rtl="0">
              <a:buNone/>
              <a:defRPr sz="1600">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ultiple choice options">
  <p:cSld name="TITLE_ONLY_1_1_1">
    <p:spTree>
      <p:nvGrpSpPr>
        <p:cNvPr id="1" name="Shape 52"/>
        <p:cNvGrpSpPr/>
        <p:nvPr/>
      </p:nvGrpSpPr>
      <p:grpSpPr>
        <a:xfrm>
          <a:off x="0" y="0"/>
          <a:ext cx="0" cy="0"/>
          <a:chOff x="0" y="0"/>
          <a:chExt cx="0" cy="0"/>
        </a:xfrm>
      </p:grpSpPr>
      <p:sp>
        <p:nvSpPr>
          <p:cNvPr id="53" name="Google Shape;53;p9"/>
          <p:cNvSpPr txBox="1">
            <a:spLocks noGrp="1"/>
          </p:cNvSpPr>
          <p:nvPr>
            <p:ph type="title"/>
          </p:nvPr>
        </p:nvSpPr>
        <p:spPr>
          <a:xfrm>
            <a:off x="917950" y="890050"/>
            <a:ext cx="13201200" cy="1629000"/>
          </a:xfrm>
          <a:prstGeom prst="rect">
            <a:avLst/>
          </a:prstGeom>
        </p:spPr>
        <p:txBody>
          <a:bodyPr spcFirstLastPara="1" wrap="square" lIns="0" tIns="0" rIns="0" bIns="0" anchor="t" anchorCtr="0">
            <a:noAutofit/>
          </a:bodyPr>
          <a:lstStyle>
            <a:lvl1pPr lvl="0" rtl="0">
              <a:spcBef>
                <a:spcPts val="0"/>
              </a:spcBef>
              <a:spcAft>
                <a:spcPts val="0"/>
              </a:spcAft>
              <a:buClr>
                <a:srgbClr val="4B3241"/>
              </a:buClr>
              <a:buSzPts val="4400"/>
              <a:buNone/>
              <a:defRPr>
                <a:solidFill>
                  <a:srgbClr val="4B3241"/>
                </a:solidFill>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endParaRPr/>
          </a:p>
        </p:txBody>
      </p:sp>
      <p:sp>
        <p:nvSpPr>
          <p:cNvPr id="54" name="Google Shape;54;p9"/>
          <p:cNvSpPr txBox="1">
            <a:spLocks noGrp="1"/>
          </p:cNvSpPr>
          <p:nvPr>
            <p:ph type="subTitle" idx="1"/>
          </p:nvPr>
        </p:nvSpPr>
        <p:spPr>
          <a:xfrm>
            <a:off x="917950" y="2876300"/>
            <a:ext cx="6256800" cy="906600"/>
          </a:xfrm>
          <a:prstGeom prst="rect">
            <a:avLst/>
          </a:prstGeom>
          <a:solidFill>
            <a:schemeClr val="accent6"/>
          </a:solidFill>
        </p:spPr>
        <p:txBody>
          <a:bodyPr spcFirstLastPara="1" wrap="square" lIns="182850" tIns="180000" rIns="182850" bIns="182850" anchor="t" anchorCtr="0">
            <a:noAutofit/>
          </a:bodyPr>
          <a:lstStyle>
            <a:lvl1pPr lvl="0" rtl="0">
              <a:spcBef>
                <a:spcPts val="0"/>
              </a:spcBef>
              <a:spcAft>
                <a:spcPts val="0"/>
              </a:spcAft>
              <a:buNone/>
              <a:defRPr>
                <a:solidFill>
                  <a:schemeClr val="lt1"/>
                </a:solidFill>
                <a:latin typeface="Montserrat SemiBold"/>
                <a:ea typeface="Montserrat SemiBold"/>
                <a:cs typeface="Montserrat SemiBold"/>
                <a:sym typeface="Montserrat Semi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5" name="Google Shape;55;p9"/>
          <p:cNvSpPr txBox="1">
            <a:spLocks noGrp="1"/>
          </p:cNvSpPr>
          <p:nvPr>
            <p:ph type="body" idx="2"/>
          </p:nvPr>
        </p:nvSpPr>
        <p:spPr>
          <a:xfrm>
            <a:off x="917950" y="4140150"/>
            <a:ext cx="7902000" cy="1261800"/>
          </a:xfrm>
          <a:prstGeom prst="rect">
            <a:avLst/>
          </a:prstGeom>
        </p:spPr>
        <p:txBody>
          <a:bodyPr spcFirstLastPara="1" wrap="square" lIns="0" tIns="0" rIns="0" bIns="0" anchor="t" anchorCtr="0">
            <a:noAutofit/>
          </a:bodyPr>
          <a:lstStyle>
            <a:lvl1pPr marL="457200" lvl="0" indent="-431800" rtl="0">
              <a:spcBef>
                <a:spcPts val="0"/>
              </a:spcBef>
              <a:spcAft>
                <a:spcPts val="0"/>
              </a:spcAft>
              <a:buSzPts val="3200"/>
              <a:buChar char="●"/>
              <a:defRPr/>
            </a:lvl1pPr>
            <a:lvl2pPr marL="914400" lvl="1" indent="-431800" rtl="0">
              <a:spcBef>
                <a:spcPts val="2000"/>
              </a:spcBef>
              <a:spcAft>
                <a:spcPts val="0"/>
              </a:spcAft>
              <a:buSzPts val="3200"/>
              <a:buChar char="–"/>
              <a:defRPr/>
            </a:lvl2pPr>
            <a:lvl3pPr marL="1371600" lvl="2" indent="-406400" rtl="0">
              <a:spcBef>
                <a:spcPts val="2000"/>
              </a:spcBef>
              <a:spcAft>
                <a:spcPts val="0"/>
              </a:spcAft>
              <a:buSzPts val="2800"/>
              <a:buChar char="–"/>
              <a:defRPr/>
            </a:lvl3pPr>
            <a:lvl4pPr marL="1828800" lvl="3" indent="-406400" rtl="0">
              <a:spcBef>
                <a:spcPts val="1600"/>
              </a:spcBef>
              <a:spcAft>
                <a:spcPts val="0"/>
              </a:spcAft>
              <a:buSzPts val="2800"/>
              <a:buChar char="–"/>
              <a:defRPr/>
            </a:lvl4pPr>
            <a:lvl5pPr marL="2286000" lvl="4" indent="-406400" rtl="0">
              <a:spcBef>
                <a:spcPts val="1600"/>
              </a:spcBef>
              <a:spcAft>
                <a:spcPts val="0"/>
              </a:spcAft>
              <a:buSzPts val="2800"/>
              <a:buChar char="–"/>
              <a:defRPr/>
            </a:lvl5pPr>
            <a:lvl6pPr marL="2743200" lvl="5" indent="-406400" rtl="0">
              <a:spcBef>
                <a:spcPts val="1200"/>
              </a:spcBef>
              <a:spcAft>
                <a:spcPts val="0"/>
              </a:spcAft>
              <a:buSzPts val="2800"/>
              <a:buChar char="–"/>
              <a:defRPr/>
            </a:lvl6pPr>
            <a:lvl7pPr marL="3200400" lvl="6" indent="-406400" rtl="0">
              <a:spcBef>
                <a:spcPts val="1200"/>
              </a:spcBef>
              <a:spcAft>
                <a:spcPts val="0"/>
              </a:spcAft>
              <a:buSzPts val="2800"/>
              <a:buChar char="–"/>
              <a:defRPr/>
            </a:lvl7pPr>
            <a:lvl8pPr marL="3657600" lvl="7" indent="-406400" rtl="0">
              <a:spcBef>
                <a:spcPts val="800"/>
              </a:spcBef>
              <a:spcAft>
                <a:spcPts val="0"/>
              </a:spcAft>
              <a:buSzPts val="2800"/>
              <a:buChar char="–"/>
              <a:defRPr/>
            </a:lvl8pPr>
            <a:lvl9pPr marL="4114800" lvl="8" indent="-406400" rtl="0">
              <a:spcBef>
                <a:spcPts val="800"/>
              </a:spcBef>
              <a:spcAft>
                <a:spcPts val="400"/>
              </a:spcAft>
              <a:buSzPts val="2800"/>
              <a:buChar char="–"/>
              <a:defRPr/>
            </a:lvl9pPr>
          </a:lstStyle>
          <a:p>
            <a:endParaRPr/>
          </a:p>
        </p:txBody>
      </p:sp>
      <p:sp>
        <p:nvSpPr>
          <p:cNvPr id="56" name="Google Shape;56;p9"/>
          <p:cNvSpPr txBox="1">
            <a:spLocks noGrp="1"/>
          </p:cNvSpPr>
          <p:nvPr>
            <p:ph type="subTitle" idx="3"/>
          </p:nvPr>
        </p:nvSpPr>
        <p:spPr>
          <a:xfrm>
            <a:off x="9468000" y="2876300"/>
            <a:ext cx="6256800" cy="906600"/>
          </a:xfrm>
          <a:prstGeom prst="rect">
            <a:avLst/>
          </a:prstGeom>
          <a:solidFill>
            <a:schemeClr val="accent5"/>
          </a:solidFill>
        </p:spPr>
        <p:txBody>
          <a:bodyPr spcFirstLastPara="1" wrap="square" lIns="182850" tIns="180000" rIns="182850" bIns="182850" anchor="t" anchorCtr="0">
            <a:noAutofit/>
          </a:bodyPr>
          <a:lstStyle>
            <a:lvl1pPr lvl="0" rtl="0">
              <a:spcBef>
                <a:spcPts val="0"/>
              </a:spcBef>
              <a:spcAft>
                <a:spcPts val="0"/>
              </a:spcAft>
              <a:buNone/>
              <a:defRPr>
                <a:solidFill>
                  <a:schemeClr val="lt1"/>
                </a:solidFill>
                <a:latin typeface="Montserrat SemiBold"/>
                <a:ea typeface="Montserrat SemiBold"/>
                <a:cs typeface="Montserrat SemiBold"/>
                <a:sym typeface="Montserrat Semi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7" name="Google Shape;57;p9"/>
          <p:cNvSpPr txBox="1">
            <a:spLocks noGrp="1"/>
          </p:cNvSpPr>
          <p:nvPr>
            <p:ph type="body" idx="4"/>
          </p:nvPr>
        </p:nvSpPr>
        <p:spPr>
          <a:xfrm>
            <a:off x="9468000" y="4140150"/>
            <a:ext cx="7902000" cy="1261800"/>
          </a:xfrm>
          <a:prstGeom prst="rect">
            <a:avLst/>
          </a:prstGeom>
        </p:spPr>
        <p:txBody>
          <a:bodyPr spcFirstLastPara="1" wrap="square" lIns="0" tIns="0" rIns="0" bIns="0" anchor="t" anchorCtr="0">
            <a:noAutofit/>
          </a:bodyPr>
          <a:lstStyle>
            <a:lvl1pPr marL="457200" lvl="0" indent="-431800" rtl="0">
              <a:spcBef>
                <a:spcPts val="0"/>
              </a:spcBef>
              <a:spcAft>
                <a:spcPts val="0"/>
              </a:spcAft>
              <a:buSzPts val="3200"/>
              <a:buChar char="●"/>
              <a:defRPr/>
            </a:lvl1pPr>
            <a:lvl2pPr marL="914400" lvl="1" indent="-431800" rtl="0">
              <a:spcBef>
                <a:spcPts val="2000"/>
              </a:spcBef>
              <a:spcAft>
                <a:spcPts val="0"/>
              </a:spcAft>
              <a:buSzPts val="3200"/>
              <a:buChar char="–"/>
              <a:defRPr/>
            </a:lvl2pPr>
            <a:lvl3pPr marL="1371600" lvl="2" indent="-406400" rtl="0">
              <a:spcBef>
                <a:spcPts val="2000"/>
              </a:spcBef>
              <a:spcAft>
                <a:spcPts val="0"/>
              </a:spcAft>
              <a:buSzPts val="2800"/>
              <a:buChar char="–"/>
              <a:defRPr/>
            </a:lvl3pPr>
            <a:lvl4pPr marL="1828800" lvl="3" indent="-406400" rtl="0">
              <a:spcBef>
                <a:spcPts val="1600"/>
              </a:spcBef>
              <a:spcAft>
                <a:spcPts val="0"/>
              </a:spcAft>
              <a:buSzPts val="2800"/>
              <a:buChar char="–"/>
              <a:defRPr/>
            </a:lvl4pPr>
            <a:lvl5pPr marL="2286000" lvl="4" indent="-406400" rtl="0">
              <a:spcBef>
                <a:spcPts val="1600"/>
              </a:spcBef>
              <a:spcAft>
                <a:spcPts val="0"/>
              </a:spcAft>
              <a:buSzPts val="2800"/>
              <a:buChar char="–"/>
              <a:defRPr/>
            </a:lvl5pPr>
            <a:lvl6pPr marL="2743200" lvl="5" indent="-406400" rtl="0">
              <a:spcBef>
                <a:spcPts val="1200"/>
              </a:spcBef>
              <a:spcAft>
                <a:spcPts val="0"/>
              </a:spcAft>
              <a:buSzPts val="2800"/>
              <a:buChar char="–"/>
              <a:defRPr/>
            </a:lvl6pPr>
            <a:lvl7pPr marL="3200400" lvl="6" indent="-406400" rtl="0">
              <a:spcBef>
                <a:spcPts val="1200"/>
              </a:spcBef>
              <a:spcAft>
                <a:spcPts val="0"/>
              </a:spcAft>
              <a:buSzPts val="2800"/>
              <a:buChar char="–"/>
              <a:defRPr/>
            </a:lvl7pPr>
            <a:lvl8pPr marL="3657600" lvl="7" indent="-406400" rtl="0">
              <a:spcBef>
                <a:spcPts val="800"/>
              </a:spcBef>
              <a:spcAft>
                <a:spcPts val="0"/>
              </a:spcAft>
              <a:buSzPts val="2800"/>
              <a:buChar char="–"/>
              <a:defRPr/>
            </a:lvl8pPr>
            <a:lvl9pPr marL="4114800" lvl="8" indent="-406400" rtl="0">
              <a:spcBef>
                <a:spcPts val="800"/>
              </a:spcBef>
              <a:spcAft>
                <a:spcPts val="400"/>
              </a:spcAft>
              <a:buSzPts val="2800"/>
              <a:buChar char="–"/>
              <a:defRPr/>
            </a:lvl9pPr>
          </a:lstStyle>
          <a:p>
            <a:endParaRPr/>
          </a:p>
        </p:txBody>
      </p:sp>
      <p:sp>
        <p:nvSpPr>
          <p:cNvPr id="58" name="Google Shape;58;p9"/>
          <p:cNvSpPr txBox="1">
            <a:spLocks noGrp="1"/>
          </p:cNvSpPr>
          <p:nvPr>
            <p:ph type="subTitle" idx="5"/>
          </p:nvPr>
        </p:nvSpPr>
        <p:spPr>
          <a:xfrm>
            <a:off x="917950" y="5904750"/>
            <a:ext cx="6256800" cy="906600"/>
          </a:xfrm>
          <a:prstGeom prst="rect">
            <a:avLst/>
          </a:prstGeom>
          <a:solidFill>
            <a:schemeClr val="accent1"/>
          </a:solidFill>
        </p:spPr>
        <p:txBody>
          <a:bodyPr spcFirstLastPara="1" wrap="square" lIns="182850" tIns="180000" rIns="182850" bIns="182850" anchor="t" anchorCtr="0">
            <a:noAutofit/>
          </a:bodyPr>
          <a:lstStyle>
            <a:lvl1pPr lvl="0" rtl="0">
              <a:spcBef>
                <a:spcPts val="0"/>
              </a:spcBef>
              <a:spcAft>
                <a:spcPts val="0"/>
              </a:spcAft>
              <a:buNone/>
              <a:defRPr>
                <a:solidFill>
                  <a:schemeClr val="lt1"/>
                </a:solidFill>
                <a:latin typeface="Montserrat SemiBold"/>
                <a:ea typeface="Montserrat SemiBold"/>
                <a:cs typeface="Montserrat SemiBold"/>
                <a:sym typeface="Montserrat Semi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9" name="Google Shape;59;p9"/>
          <p:cNvSpPr txBox="1">
            <a:spLocks noGrp="1"/>
          </p:cNvSpPr>
          <p:nvPr>
            <p:ph type="body" idx="6"/>
          </p:nvPr>
        </p:nvSpPr>
        <p:spPr>
          <a:xfrm>
            <a:off x="917950" y="7168600"/>
            <a:ext cx="7902000" cy="1261800"/>
          </a:xfrm>
          <a:prstGeom prst="rect">
            <a:avLst/>
          </a:prstGeom>
        </p:spPr>
        <p:txBody>
          <a:bodyPr spcFirstLastPara="1" wrap="square" lIns="0" tIns="0" rIns="0" bIns="0" anchor="t" anchorCtr="0">
            <a:noAutofit/>
          </a:bodyPr>
          <a:lstStyle>
            <a:lvl1pPr marL="457200" lvl="0" indent="-431800" rtl="0">
              <a:spcBef>
                <a:spcPts val="0"/>
              </a:spcBef>
              <a:spcAft>
                <a:spcPts val="0"/>
              </a:spcAft>
              <a:buSzPts val="3200"/>
              <a:buChar char="●"/>
              <a:defRPr/>
            </a:lvl1pPr>
            <a:lvl2pPr marL="914400" lvl="1" indent="-431800" rtl="0">
              <a:spcBef>
                <a:spcPts val="2000"/>
              </a:spcBef>
              <a:spcAft>
                <a:spcPts val="0"/>
              </a:spcAft>
              <a:buSzPts val="3200"/>
              <a:buChar char="–"/>
              <a:defRPr/>
            </a:lvl2pPr>
            <a:lvl3pPr marL="1371600" lvl="2" indent="-406400" rtl="0">
              <a:spcBef>
                <a:spcPts val="2000"/>
              </a:spcBef>
              <a:spcAft>
                <a:spcPts val="0"/>
              </a:spcAft>
              <a:buSzPts val="2800"/>
              <a:buChar char="–"/>
              <a:defRPr/>
            </a:lvl3pPr>
            <a:lvl4pPr marL="1828800" lvl="3" indent="-406400" rtl="0">
              <a:spcBef>
                <a:spcPts val="1600"/>
              </a:spcBef>
              <a:spcAft>
                <a:spcPts val="0"/>
              </a:spcAft>
              <a:buSzPts val="2800"/>
              <a:buChar char="–"/>
              <a:defRPr/>
            </a:lvl4pPr>
            <a:lvl5pPr marL="2286000" lvl="4" indent="-406400" rtl="0">
              <a:spcBef>
                <a:spcPts val="1600"/>
              </a:spcBef>
              <a:spcAft>
                <a:spcPts val="0"/>
              </a:spcAft>
              <a:buSzPts val="2800"/>
              <a:buChar char="–"/>
              <a:defRPr/>
            </a:lvl5pPr>
            <a:lvl6pPr marL="2743200" lvl="5" indent="-406400" rtl="0">
              <a:spcBef>
                <a:spcPts val="1200"/>
              </a:spcBef>
              <a:spcAft>
                <a:spcPts val="0"/>
              </a:spcAft>
              <a:buSzPts val="2800"/>
              <a:buChar char="–"/>
              <a:defRPr/>
            </a:lvl6pPr>
            <a:lvl7pPr marL="3200400" lvl="6" indent="-406400" rtl="0">
              <a:spcBef>
                <a:spcPts val="1200"/>
              </a:spcBef>
              <a:spcAft>
                <a:spcPts val="0"/>
              </a:spcAft>
              <a:buSzPts val="2800"/>
              <a:buChar char="–"/>
              <a:defRPr/>
            </a:lvl7pPr>
            <a:lvl8pPr marL="3657600" lvl="7" indent="-406400" rtl="0">
              <a:spcBef>
                <a:spcPts val="800"/>
              </a:spcBef>
              <a:spcAft>
                <a:spcPts val="0"/>
              </a:spcAft>
              <a:buSzPts val="2800"/>
              <a:buChar char="–"/>
              <a:defRPr/>
            </a:lvl8pPr>
            <a:lvl9pPr marL="4114800" lvl="8" indent="-406400" rtl="0">
              <a:spcBef>
                <a:spcPts val="800"/>
              </a:spcBef>
              <a:spcAft>
                <a:spcPts val="400"/>
              </a:spcAft>
              <a:buSzPts val="2800"/>
              <a:buChar char="–"/>
              <a:defRPr/>
            </a:lvl9pPr>
          </a:lstStyle>
          <a:p>
            <a:endParaRPr/>
          </a:p>
        </p:txBody>
      </p:sp>
      <p:sp>
        <p:nvSpPr>
          <p:cNvPr id="60" name="Google Shape;60;p9"/>
          <p:cNvSpPr txBox="1">
            <a:spLocks noGrp="1"/>
          </p:cNvSpPr>
          <p:nvPr>
            <p:ph type="subTitle" idx="7"/>
          </p:nvPr>
        </p:nvSpPr>
        <p:spPr>
          <a:xfrm>
            <a:off x="9468000" y="5904750"/>
            <a:ext cx="6256800" cy="906600"/>
          </a:xfrm>
          <a:prstGeom prst="rect">
            <a:avLst/>
          </a:prstGeom>
          <a:solidFill>
            <a:schemeClr val="accent4"/>
          </a:solidFill>
        </p:spPr>
        <p:txBody>
          <a:bodyPr spcFirstLastPara="1" wrap="square" lIns="182850" tIns="180000" rIns="182850" bIns="182850" anchor="t" anchorCtr="0">
            <a:noAutofit/>
          </a:bodyPr>
          <a:lstStyle>
            <a:lvl1pPr lvl="0" rtl="0">
              <a:spcBef>
                <a:spcPts val="0"/>
              </a:spcBef>
              <a:spcAft>
                <a:spcPts val="0"/>
              </a:spcAft>
              <a:buNone/>
              <a:defRPr>
                <a:solidFill>
                  <a:schemeClr val="lt1"/>
                </a:solidFill>
                <a:latin typeface="Montserrat SemiBold"/>
                <a:ea typeface="Montserrat SemiBold"/>
                <a:cs typeface="Montserrat SemiBold"/>
                <a:sym typeface="Montserrat Semi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1" name="Google Shape;61;p9"/>
          <p:cNvSpPr txBox="1">
            <a:spLocks noGrp="1"/>
          </p:cNvSpPr>
          <p:nvPr>
            <p:ph type="body" idx="8"/>
          </p:nvPr>
        </p:nvSpPr>
        <p:spPr>
          <a:xfrm>
            <a:off x="9468000" y="7168600"/>
            <a:ext cx="7902000" cy="1261800"/>
          </a:xfrm>
          <a:prstGeom prst="rect">
            <a:avLst/>
          </a:prstGeom>
        </p:spPr>
        <p:txBody>
          <a:bodyPr spcFirstLastPara="1" wrap="square" lIns="0" tIns="0" rIns="0" bIns="0" anchor="t" anchorCtr="0">
            <a:noAutofit/>
          </a:bodyPr>
          <a:lstStyle>
            <a:lvl1pPr marL="457200" lvl="0" indent="-431800" rtl="0">
              <a:spcBef>
                <a:spcPts val="0"/>
              </a:spcBef>
              <a:spcAft>
                <a:spcPts val="0"/>
              </a:spcAft>
              <a:buSzPts val="3200"/>
              <a:buChar char="●"/>
              <a:defRPr/>
            </a:lvl1pPr>
            <a:lvl2pPr marL="914400" lvl="1" indent="-431800" rtl="0">
              <a:spcBef>
                <a:spcPts val="2000"/>
              </a:spcBef>
              <a:spcAft>
                <a:spcPts val="0"/>
              </a:spcAft>
              <a:buSzPts val="3200"/>
              <a:buChar char="–"/>
              <a:defRPr/>
            </a:lvl2pPr>
            <a:lvl3pPr marL="1371600" lvl="2" indent="-406400" rtl="0">
              <a:spcBef>
                <a:spcPts val="2000"/>
              </a:spcBef>
              <a:spcAft>
                <a:spcPts val="0"/>
              </a:spcAft>
              <a:buSzPts val="2800"/>
              <a:buChar char="–"/>
              <a:defRPr/>
            </a:lvl3pPr>
            <a:lvl4pPr marL="1828800" lvl="3" indent="-406400" rtl="0">
              <a:spcBef>
                <a:spcPts val="1600"/>
              </a:spcBef>
              <a:spcAft>
                <a:spcPts val="0"/>
              </a:spcAft>
              <a:buSzPts val="2800"/>
              <a:buChar char="–"/>
              <a:defRPr/>
            </a:lvl4pPr>
            <a:lvl5pPr marL="2286000" lvl="4" indent="-406400" rtl="0">
              <a:spcBef>
                <a:spcPts val="1600"/>
              </a:spcBef>
              <a:spcAft>
                <a:spcPts val="0"/>
              </a:spcAft>
              <a:buSzPts val="2800"/>
              <a:buChar char="–"/>
              <a:defRPr/>
            </a:lvl5pPr>
            <a:lvl6pPr marL="2743200" lvl="5" indent="-406400" rtl="0">
              <a:spcBef>
                <a:spcPts val="1200"/>
              </a:spcBef>
              <a:spcAft>
                <a:spcPts val="0"/>
              </a:spcAft>
              <a:buSzPts val="2800"/>
              <a:buChar char="–"/>
              <a:defRPr/>
            </a:lvl6pPr>
            <a:lvl7pPr marL="3200400" lvl="6" indent="-406400" rtl="0">
              <a:spcBef>
                <a:spcPts val="1200"/>
              </a:spcBef>
              <a:spcAft>
                <a:spcPts val="0"/>
              </a:spcAft>
              <a:buSzPts val="2800"/>
              <a:buChar char="–"/>
              <a:defRPr/>
            </a:lvl7pPr>
            <a:lvl8pPr marL="3657600" lvl="7" indent="-406400" rtl="0">
              <a:spcBef>
                <a:spcPts val="800"/>
              </a:spcBef>
              <a:spcAft>
                <a:spcPts val="0"/>
              </a:spcAft>
              <a:buSzPts val="2800"/>
              <a:buChar char="–"/>
              <a:defRPr/>
            </a:lvl8pPr>
            <a:lvl9pPr marL="4114800" lvl="8" indent="-406400" rtl="0">
              <a:spcBef>
                <a:spcPts val="800"/>
              </a:spcBef>
              <a:spcAft>
                <a:spcPts val="400"/>
              </a:spcAft>
              <a:buSzPts val="2800"/>
              <a:buChar char="–"/>
              <a:defRPr/>
            </a:lvl9pPr>
          </a:lstStyle>
          <a:p>
            <a:endParaRPr/>
          </a:p>
        </p:txBody>
      </p:sp>
      <p:sp>
        <p:nvSpPr>
          <p:cNvPr id="62" name="Google Shape;62;p9"/>
          <p:cNvSpPr txBox="1">
            <a:spLocks noGrp="1"/>
          </p:cNvSpPr>
          <p:nvPr>
            <p:ph type="sldNum" idx="12"/>
          </p:nvPr>
        </p:nvSpPr>
        <p:spPr>
          <a:xfrm>
            <a:off x="917941" y="9586650"/>
            <a:ext cx="1440000" cy="360000"/>
          </a:xfrm>
          <a:prstGeom prst="rect">
            <a:avLst/>
          </a:prstGeom>
        </p:spPr>
        <p:txBody>
          <a:bodyPr spcFirstLastPara="1" wrap="square" lIns="0" tIns="0" rIns="0" bIns="0" anchor="t" anchorCtr="0">
            <a:noAutofit/>
          </a:bodyPr>
          <a:lstStyle>
            <a:lvl1pPr lvl="0" rtl="0">
              <a:buNone/>
              <a:defRPr sz="1600">
                <a:latin typeface="Montserrat Medium"/>
                <a:ea typeface="Montserrat Medium"/>
                <a:cs typeface="Montserrat Medium"/>
                <a:sym typeface="Montserrat Medium"/>
              </a:defRPr>
            </a:lvl1pPr>
            <a:lvl2pPr lvl="1" rtl="0">
              <a:buNone/>
              <a:defRPr sz="1600">
                <a:latin typeface="Montserrat Medium"/>
                <a:ea typeface="Montserrat Medium"/>
                <a:cs typeface="Montserrat Medium"/>
                <a:sym typeface="Montserrat Medium"/>
              </a:defRPr>
            </a:lvl2pPr>
            <a:lvl3pPr lvl="2" rtl="0">
              <a:buNone/>
              <a:defRPr sz="1600">
                <a:latin typeface="Montserrat Medium"/>
                <a:ea typeface="Montserrat Medium"/>
                <a:cs typeface="Montserrat Medium"/>
                <a:sym typeface="Montserrat Medium"/>
              </a:defRPr>
            </a:lvl3pPr>
            <a:lvl4pPr lvl="3" rtl="0">
              <a:buNone/>
              <a:defRPr sz="1600">
                <a:latin typeface="Montserrat Medium"/>
                <a:ea typeface="Montserrat Medium"/>
                <a:cs typeface="Montserrat Medium"/>
                <a:sym typeface="Montserrat Medium"/>
              </a:defRPr>
            </a:lvl4pPr>
            <a:lvl5pPr lvl="4" rtl="0">
              <a:buNone/>
              <a:defRPr sz="1600">
                <a:latin typeface="Montserrat Medium"/>
                <a:ea typeface="Montserrat Medium"/>
                <a:cs typeface="Montserrat Medium"/>
                <a:sym typeface="Montserrat Medium"/>
              </a:defRPr>
            </a:lvl5pPr>
            <a:lvl6pPr lvl="5" rtl="0">
              <a:buNone/>
              <a:defRPr sz="1600">
                <a:latin typeface="Montserrat Medium"/>
                <a:ea typeface="Montserrat Medium"/>
                <a:cs typeface="Montserrat Medium"/>
                <a:sym typeface="Montserrat Medium"/>
              </a:defRPr>
            </a:lvl6pPr>
            <a:lvl7pPr lvl="6" rtl="0">
              <a:buNone/>
              <a:defRPr sz="1600">
                <a:latin typeface="Montserrat Medium"/>
                <a:ea typeface="Montserrat Medium"/>
                <a:cs typeface="Montserrat Medium"/>
                <a:sym typeface="Montserrat Medium"/>
              </a:defRPr>
            </a:lvl7pPr>
            <a:lvl8pPr lvl="7" rtl="0">
              <a:buNone/>
              <a:defRPr sz="1600">
                <a:latin typeface="Montserrat Medium"/>
                <a:ea typeface="Montserrat Medium"/>
                <a:cs typeface="Montserrat Medium"/>
                <a:sym typeface="Montserrat Medium"/>
              </a:defRPr>
            </a:lvl8pPr>
            <a:lvl9pPr lvl="8" rtl="0">
              <a:buNone/>
              <a:defRPr sz="1600">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917950" y="892800"/>
            <a:ext cx="7902000" cy="16272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65" name="Google Shape;65;p10"/>
          <p:cNvSpPr txBox="1">
            <a:spLocks noGrp="1"/>
          </p:cNvSpPr>
          <p:nvPr>
            <p:ph type="body" idx="1"/>
          </p:nvPr>
        </p:nvSpPr>
        <p:spPr>
          <a:xfrm>
            <a:off x="917950" y="2876300"/>
            <a:ext cx="7902000" cy="5962200"/>
          </a:xfrm>
          <a:prstGeom prst="rect">
            <a:avLst/>
          </a:prstGeom>
        </p:spPr>
        <p:txBody>
          <a:bodyPr spcFirstLastPara="1" wrap="square" lIns="0" tIns="0" rIns="0" bIns="0" anchor="t" anchorCtr="0">
            <a:noAutofit/>
          </a:bodyPr>
          <a:lstStyle>
            <a:lvl1pPr marL="457200" lvl="0" indent="-431800">
              <a:spcBef>
                <a:spcPts val="0"/>
              </a:spcBef>
              <a:spcAft>
                <a:spcPts val="0"/>
              </a:spcAft>
              <a:buSzPts val="3200"/>
              <a:buChar char="●"/>
              <a:defRPr/>
            </a:lvl1pPr>
            <a:lvl2pPr marL="914400" lvl="1" indent="-431800">
              <a:spcBef>
                <a:spcPts val="2000"/>
              </a:spcBef>
              <a:spcAft>
                <a:spcPts val="0"/>
              </a:spcAft>
              <a:buSzPts val="3200"/>
              <a:buChar char="–"/>
              <a:defRPr/>
            </a:lvl2pPr>
            <a:lvl3pPr marL="1371600" lvl="2" indent="-406400">
              <a:spcBef>
                <a:spcPts val="2000"/>
              </a:spcBef>
              <a:spcAft>
                <a:spcPts val="0"/>
              </a:spcAft>
              <a:buSzPts val="2800"/>
              <a:buChar char="–"/>
              <a:defRPr/>
            </a:lvl3pPr>
            <a:lvl4pPr marL="1828800" lvl="3" indent="-406400">
              <a:spcBef>
                <a:spcPts val="1600"/>
              </a:spcBef>
              <a:spcAft>
                <a:spcPts val="0"/>
              </a:spcAft>
              <a:buSzPts val="2800"/>
              <a:buChar char="–"/>
              <a:defRPr/>
            </a:lvl4pPr>
            <a:lvl5pPr marL="2286000" lvl="4" indent="-406400">
              <a:spcBef>
                <a:spcPts val="1600"/>
              </a:spcBef>
              <a:spcAft>
                <a:spcPts val="0"/>
              </a:spcAft>
              <a:buSzPts val="2800"/>
              <a:buChar char="–"/>
              <a:defRPr/>
            </a:lvl5pPr>
            <a:lvl6pPr marL="2743200" lvl="5" indent="-406400">
              <a:spcBef>
                <a:spcPts val="1200"/>
              </a:spcBef>
              <a:spcAft>
                <a:spcPts val="0"/>
              </a:spcAft>
              <a:buSzPts val="2800"/>
              <a:buChar char="–"/>
              <a:defRPr/>
            </a:lvl6pPr>
            <a:lvl7pPr marL="3200400" lvl="6" indent="-406400">
              <a:spcBef>
                <a:spcPts val="1200"/>
              </a:spcBef>
              <a:spcAft>
                <a:spcPts val="0"/>
              </a:spcAft>
              <a:buSzPts val="2800"/>
              <a:buChar char="–"/>
              <a:defRPr/>
            </a:lvl7pPr>
            <a:lvl8pPr marL="3657600" lvl="7" indent="-406400">
              <a:spcBef>
                <a:spcPts val="800"/>
              </a:spcBef>
              <a:spcAft>
                <a:spcPts val="0"/>
              </a:spcAft>
              <a:buSzPts val="2800"/>
              <a:buChar char="–"/>
              <a:defRPr/>
            </a:lvl8pPr>
            <a:lvl9pPr marL="4114800" lvl="8" indent="-406400">
              <a:spcBef>
                <a:spcPts val="800"/>
              </a:spcBef>
              <a:spcAft>
                <a:spcPts val="400"/>
              </a:spcAft>
              <a:buSzPts val="2800"/>
              <a:buChar char="–"/>
              <a:defRPr/>
            </a:lvl9pPr>
          </a:lstStyle>
          <a:p>
            <a:endParaRPr/>
          </a:p>
        </p:txBody>
      </p:sp>
      <p:sp>
        <p:nvSpPr>
          <p:cNvPr id="66" name="Google Shape;66;p10"/>
          <p:cNvSpPr txBox="1">
            <a:spLocks noGrp="1"/>
          </p:cNvSpPr>
          <p:nvPr>
            <p:ph type="sldNum" idx="12"/>
          </p:nvPr>
        </p:nvSpPr>
        <p:spPr>
          <a:xfrm>
            <a:off x="917941" y="9586650"/>
            <a:ext cx="1440000" cy="360000"/>
          </a:xfrm>
          <a:prstGeom prst="rect">
            <a:avLst/>
          </a:prstGeom>
        </p:spPr>
        <p:txBody>
          <a:bodyPr spcFirstLastPara="1" wrap="square" lIns="0" tIns="0" rIns="0" bIns="0" anchor="t" anchorCtr="0">
            <a:noAutofit/>
          </a:bodyPr>
          <a:lstStyle>
            <a:lvl1pPr lvl="0" rtl="0">
              <a:buNone/>
              <a:defRPr sz="1600">
                <a:latin typeface="Montserrat Medium"/>
                <a:ea typeface="Montserrat Medium"/>
                <a:cs typeface="Montserrat Medium"/>
                <a:sym typeface="Montserrat Medium"/>
              </a:defRPr>
            </a:lvl1pPr>
            <a:lvl2pPr lvl="1" rtl="0">
              <a:buNone/>
              <a:defRPr sz="1600">
                <a:latin typeface="Montserrat Medium"/>
                <a:ea typeface="Montserrat Medium"/>
                <a:cs typeface="Montserrat Medium"/>
                <a:sym typeface="Montserrat Medium"/>
              </a:defRPr>
            </a:lvl2pPr>
            <a:lvl3pPr lvl="2" rtl="0">
              <a:buNone/>
              <a:defRPr sz="1600">
                <a:latin typeface="Montserrat Medium"/>
                <a:ea typeface="Montserrat Medium"/>
                <a:cs typeface="Montserrat Medium"/>
                <a:sym typeface="Montserrat Medium"/>
              </a:defRPr>
            </a:lvl3pPr>
            <a:lvl4pPr lvl="3" rtl="0">
              <a:buNone/>
              <a:defRPr sz="1600">
                <a:latin typeface="Montserrat Medium"/>
                <a:ea typeface="Montserrat Medium"/>
                <a:cs typeface="Montserrat Medium"/>
                <a:sym typeface="Montserrat Medium"/>
              </a:defRPr>
            </a:lvl4pPr>
            <a:lvl5pPr lvl="4" rtl="0">
              <a:buNone/>
              <a:defRPr sz="1600">
                <a:latin typeface="Montserrat Medium"/>
                <a:ea typeface="Montserrat Medium"/>
                <a:cs typeface="Montserrat Medium"/>
                <a:sym typeface="Montserrat Medium"/>
              </a:defRPr>
            </a:lvl5pPr>
            <a:lvl6pPr lvl="5" rtl="0">
              <a:buNone/>
              <a:defRPr sz="1600">
                <a:latin typeface="Montserrat Medium"/>
                <a:ea typeface="Montserrat Medium"/>
                <a:cs typeface="Montserrat Medium"/>
                <a:sym typeface="Montserrat Medium"/>
              </a:defRPr>
            </a:lvl6pPr>
            <a:lvl7pPr lvl="6" rtl="0">
              <a:buNone/>
              <a:defRPr sz="1600">
                <a:latin typeface="Montserrat Medium"/>
                <a:ea typeface="Montserrat Medium"/>
                <a:cs typeface="Montserrat Medium"/>
                <a:sym typeface="Montserrat Medium"/>
              </a:defRPr>
            </a:lvl7pPr>
            <a:lvl8pPr lvl="7" rtl="0">
              <a:buNone/>
              <a:defRPr sz="1600">
                <a:latin typeface="Montserrat Medium"/>
                <a:ea typeface="Montserrat Medium"/>
                <a:cs typeface="Montserrat Medium"/>
                <a:sym typeface="Montserrat Medium"/>
              </a:defRPr>
            </a:lvl8pPr>
            <a:lvl9pPr lvl="8" rtl="0">
              <a:buNone/>
              <a:defRPr sz="1600">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17950" y="890050"/>
            <a:ext cx="13201200" cy="1629000"/>
          </a:xfrm>
          <a:prstGeom prst="rect">
            <a:avLst/>
          </a:prstGeom>
          <a:noFill/>
          <a:ln>
            <a:noFill/>
          </a:ln>
        </p:spPr>
        <p:txBody>
          <a:bodyPr spcFirstLastPara="1" wrap="square" lIns="0" tIns="0" rIns="0" bIns="0" anchor="t" anchorCtr="0">
            <a:noAutofit/>
          </a:bodyPr>
          <a:lstStyle>
            <a:lvl1pPr lvl="0">
              <a:lnSpc>
                <a:spcPct val="115000"/>
              </a:lnSpc>
              <a:spcBef>
                <a:spcPts val="0"/>
              </a:spcBef>
              <a:spcAft>
                <a:spcPts val="0"/>
              </a:spcAft>
              <a:buSzPts val="4400"/>
              <a:buFont typeface="Montserrat"/>
              <a:buNone/>
              <a:defRPr sz="4400" b="1">
                <a:latin typeface="Montserrat"/>
                <a:ea typeface="Montserrat"/>
                <a:cs typeface="Montserrat"/>
                <a:sym typeface="Montserrat"/>
              </a:defRPr>
            </a:lvl1pPr>
            <a:lvl2pPr lvl="1">
              <a:spcBef>
                <a:spcPts val="0"/>
              </a:spcBef>
              <a:spcAft>
                <a:spcPts val="0"/>
              </a:spcAft>
              <a:buSzPts val="5600"/>
              <a:buFont typeface="Montserrat Medium"/>
              <a:buNone/>
              <a:defRPr sz="5600">
                <a:latin typeface="Montserrat Medium"/>
                <a:ea typeface="Montserrat Medium"/>
                <a:cs typeface="Montserrat Medium"/>
                <a:sym typeface="Montserrat Medium"/>
              </a:defRPr>
            </a:lvl2pPr>
            <a:lvl3pPr lvl="2">
              <a:spcBef>
                <a:spcPts val="0"/>
              </a:spcBef>
              <a:spcAft>
                <a:spcPts val="0"/>
              </a:spcAft>
              <a:buSzPts val="5600"/>
              <a:buFont typeface="Montserrat Medium"/>
              <a:buNone/>
              <a:defRPr sz="5600">
                <a:latin typeface="Montserrat Medium"/>
                <a:ea typeface="Montserrat Medium"/>
                <a:cs typeface="Montserrat Medium"/>
                <a:sym typeface="Montserrat Medium"/>
              </a:defRPr>
            </a:lvl3pPr>
            <a:lvl4pPr lvl="3">
              <a:spcBef>
                <a:spcPts val="0"/>
              </a:spcBef>
              <a:spcAft>
                <a:spcPts val="0"/>
              </a:spcAft>
              <a:buSzPts val="5600"/>
              <a:buFont typeface="Montserrat Medium"/>
              <a:buNone/>
              <a:defRPr sz="5600">
                <a:latin typeface="Montserrat Medium"/>
                <a:ea typeface="Montserrat Medium"/>
                <a:cs typeface="Montserrat Medium"/>
                <a:sym typeface="Montserrat Medium"/>
              </a:defRPr>
            </a:lvl4pPr>
            <a:lvl5pPr lvl="4">
              <a:spcBef>
                <a:spcPts val="0"/>
              </a:spcBef>
              <a:spcAft>
                <a:spcPts val="0"/>
              </a:spcAft>
              <a:buSzPts val="5600"/>
              <a:buFont typeface="Montserrat Medium"/>
              <a:buNone/>
              <a:defRPr sz="5600">
                <a:latin typeface="Montserrat Medium"/>
                <a:ea typeface="Montserrat Medium"/>
                <a:cs typeface="Montserrat Medium"/>
                <a:sym typeface="Montserrat Medium"/>
              </a:defRPr>
            </a:lvl5pPr>
            <a:lvl6pPr lvl="5">
              <a:spcBef>
                <a:spcPts val="0"/>
              </a:spcBef>
              <a:spcAft>
                <a:spcPts val="0"/>
              </a:spcAft>
              <a:buSzPts val="5600"/>
              <a:buFont typeface="Montserrat Medium"/>
              <a:buNone/>
              <a:defRPr sz="5600">
                <a:latin typeface="Montserrat Medium"/>
                <a:ea typeface="Montserrat Medium"/>
                <a:cs typeface="Montserrat Medium"/>
                <a:sym typeface="Montserrat Medium"/>
              </a:defRPr>
            </a:lvl6pPr>
            <a:lvl7pPr lvl="6">
              <a:spcBef>
                <a:spcPts val="0"/>
              </a:spcBef>
              <a:spcAft>
                <a:spcPts val="0"/>
              </a:spcAft>
              <a:buSzPts val="5600"/>
              <a:buFont typeface="Montserrat Medium"/>
              <a:buNone/>
              <a:defRPr sz="5600">
                <a:latin typeface="Montserrat Medium"/>
                <a:ea typeface="Montserrat Medium"/>
                <a:cs typeface="Montserrat Medium"/>
                <a:sym typeface="Montserrat Medium"/>
              </a:defRPr>
            </a:lvl7pPr>
            <a:lvl8pPr lvl="7">
              <a:spcBef>
                <a:spcPts val="0"/>
              </a:spcBef>
              <a:spcAft>
                <a:spcPts val="0"/>
              </a:spcAft>
              <a:buSzPts val="5600"/>
              <a:buFont typeface="Montserrat Medium"/>
              <a:buNone/>
              <a:defRPr sz="5600">
                <a:latin typeface="Montserrat Medium"/>
                <a:ea typeface="Montserrat Medium"/>
                <a:cs typeface="Montserrat Medium"/>
                <a:sym typeface="Montserrat Medium"/>
              </a:defRPr>
            </a:lvl8pPr>
            <a:lvl9pPr lvl="8">
              <a:spcBef>
                <a:spcPts val="0"/>
              </a:spcBef>
              <a:spcAft>
                <a:spcPts val="0"/>
              </a:spcAft>
              <a:buSzPts val="5600"/>
              <a:buFont typeface="Montserrat Medium"/>
              <a:buNone/>
              <a:defRPr sz="5600">
                <a:latin typeface="Montserrat Medium"/>
                <a:ea typeface="Montserrat Medium"/>
                <a:cs typeface="Montserrat Medium"/>
                <a:sym typeface="Montserrat Medium"/>
              </a:defRPr>
            </a:lvl9pPr>
          </a:lstStyle>
          <a:p>
            <a:endParaRPr/>
          </a:p>
        </p:txBody>
      </p:sp>
      <p:sp>
        <p:nvSpPr>
          <p:cNvPr id="7" name="Google Shape;7;p1"/>
          <p:cNvSpPr txBox="1">
            <a:spLocks noGrp="1"/>
          </p:cNvSpPr>
          <p:nvPr>
            <p:ph type="body" idx="1"/>
          </p:nvPr>
        </p:nvSpPr>
        <p:spPr>
          <a:xfrm>
            <a:off x="917950" y="2519050"/>
            <a:ext cx="16452000" cy="6319500"/>
          </a:xfrm>
          <a:prstGeom prst="rect">
            <a:avLst/>
          </a:prstGeom>
          <a:noFill/>
          <a:ln>
            <a:noFill/>
          </a:ln>
        </p:spPr>
        <p:txBody>
          <a:bodyPr spcFirstLastPara="1" wrap="square" lIns="0" tIns="0" rIns="0" bIns="0" anchor="t" anchorCtr="0">
            <a:noAutofit/>
          </a:bodyPr>
          <a:lstStyle>
            <a:lvl1pPr marL="457200" lvl="0" indent="-431800">
              <a:lnSpc>
                <a:spcPct val="130000"/>
              </a:lnSpc>
              <a:spcBef>
                <a:spcPts val="0"/>
              </a:spcBef>
              <a:spcAft>
                <a:spcPts val="0"/>
              </a:spcAft>
              <a:buClr>
                <a:schemeClr val="dk2"/>
              </a:buClr>
              <a:buSzPts val="3200"/>
              <a:buFont typeface="Montserrat"/>
              <a:buChar char="●"/>
              <a:defRPr sz="3200">
                <a:solidFill>
                  <a:schemeClr val="dk2"/>
                </a:solidFill>
                <a:latin typeface="Montserrat"/>
                <a:ea typeface="Montserrat"/>
                <a:cs typeface="Montserrat"/>
                <a:sym typeface="Montserrat"/>
              </a:defRPr>
            </a:lvl1pPr>
            <a:lvl2pPr marL="914400" lvl="1" indent="-431800">
              <a:lnSpc>
                <a:spcPct val="130000"/>
              </a:lnSpc>
              <a:spcBef>
                <a:spcPts val="2000"/>
              </a:spcBef>
              <a:spcAft>
                <a:spcPts val="0"/>
              </a:spcAft>
              <a:buClr>
                <a:schemeClr val="dk2"/>
              </a:buClr>
              <a:buSzPts val="3200"/>
              <a:buFont typeface="Montserrat"/>
              <a:buChar char="–"/>
              <a:defRPr sz="3200">
                <a:solidFill>
                  <a:schemeClr val="dk2"/>
                </a:solidFill>
                <a:latin typeface="Montserrat"/>
                <a:ea typeface="Montserrat"/>
                <a:cs typeface="Montserrat"/>
                <a:sym typeface="Montserrat"/>
              </a:defRPr>
            </a:lvl2pPr>
            <a:lvl3pPr marL="1371600" lvl="2" indent="-406400">
              <a:lnSpc>
                <a:spcPct val="130000"/>
              </a:lnSpc>
              <a:spcBef>
                <a:spcPts val="2000"/>
              </a:spcBef>
              <a:spcAft>
                <a:spcPts val="0"/>
              </a:spcAft>
              <a:buClr>
                <a:schemeClr val="dk2"/>
              </a:buClr>
              <a:buSzPts val="2800"/>
              <a:buFont typeface="Montserrat"/>
              <a:buChar char="–"/>
              <a:defRPr sz="2800">
                <a:solidFill>
                  <a:schemeClr val="dk2"/>
                </a:solidFill>
                <a:latin typeface="Montserrat"/>
                <a:ea typeface="Montserrat"/>
                <a:cs typeface="Montserrat"/>
                <a:sym typeface="Montserrat"/>
              </a:defRPr>
            </a:lvl3pPr>
            <a:lvl4pPr marL="1828800" lvl="3" indent="-406400">
              <a:lnSpc>
                <a:spcPct val="130000"/>
              </a:lnSpc>
              <a:spcBef>
                <a:spcPts val="1600"/>
              </a:spcBef>
              <a:spcAft>
                <a:spcPts val="0"/>
              </a:spcAft>
              <a:buClr>
                <a:schemeClr val="dk2"/>
              </a:buClr>
              <a:buSzPts val="2800"/>
              <a:buFont typeface="Montserrat"/>
              <a:buChar char="–"/>
              <a:defRPr sz="2800">
                <a:solidFill>
                  <a:schemeClr val="dk2"/>
                </a:solidFill>
                <a:latin typeface="Montserrat"/>
                <a:ea typeface="Montserrat"/>
                <a:cs typeface="Montserrat"/>
                <a:sym typeface="Montserrat"/>
              </a:defRPr>
            </a:lvl4pPr>
            <a:lvl5pPr marL="2286000" lvl="4" indent="-406400">
              <a:lnSpc>
                <a:spcPct val="130000"/>
              </a:lnSpc>
              <a:spcBef>
                <a:spcPts val="1600"/>
              </a:spcBef>
              <a:spcAft>
                <a:spcPts val="0"/>
              </a:spcAft>
              <a:buClr>
                <a:schemeClr val="dk2"/>
              </a:buClr>
              <a:buSzPts val="2800"/>
              <a:buFont typeface="Montserrat"/>
              <a:buChar char="–"/>
              <a:defRPr sz="2800">
                <a:solidFill>
                  <a:schemeClr val="dk2"/>
                </a:solidFill>
                <a:latin typeface="Montserrat"/>
                <a:ea typeface="Montserrat"/>
                <a:cs typeface="Montserrat"/>
                <a:sym typeface="Montserrat"/>
              </a:defRPr>
            </a:lvl5pPr>
            <a:lvl6pPr marL="2743200" lvl="5" indent="-406400">
              <a:lnSpc>
                <a:spcPct val="130000"/>
              </a:lnSpc>
              <a:spcBef>
                <a:spcPts val="1200"/>
              </a:spcBef>
              <a:spcAft>
                <a:spcPts val="0"/>
              </a:spcAft>
              <a:buClr>
                <a:schemeClr val="dk2"/>
              </a:buClr>
              <a:buSzPts val="2800"/>
              <a:buFont typeface="Montserrat"/>
              <a:buChar char="–"/>
              <a:defRPr sz="2800">
                <a:solidFill>
                  <a:schemeClr val="dk2"/>
                </a:solidFill>
                <a:latin typeface="Montserrat"/>
                <a:ea typeface="Montserrat"/>
                <a:cs typeface="Montserrat"/>
                <a:sym typeface="Montserrat"/>
              </a:defRPr>
            </a:lvl6pPr>
            <a:lvl7pPr marL="3200400" lvl="6" indent="-406400">
              <a:lnSpc>
                <a:spcPct val="130000"/>
              </a:lnSpc>
              <a:spcBef>
                <a:spcPts val="1200"/>
              </a:spcBef>
              <a:spcAft>
                <a:spcPts val="0"/>
              </a:spcAft>
              <a:buClr>
                <a:schemeClr val="dk2"/>
              </a:buClr>
              <a:buSzPts val="2800"/>
              <a:buFont typeface="Montserrat"/>
              <a:buChar char="–"/>
              <a:defRPr sz="2800">
                <a:solidFill>
                  <a:schemeClr val="dk2"/>
                </a:solidFill>
                <a:latin typeface="Montserrat"/>
                <a:ea typeface="Montserrat"/>
                <a:cs typeface="Montserrat"/>
                <a:sym typeface="Montserrat"/>
              </a:defRPr>
            </a:lvl7pPr>
            <a:lvl8pPr marL="3657600" lvl="7" indent="-406400">
              <a:lnSpc>
                <a:spcPct val="130000"/>
              </a:lnSpc>
              <a:spcBef>
                <a:spcPts val="800"/>
              </a:spcBef>
              <a:spcAft>
                <a:spcPts val="0"/>
              </a:spcAft>
              <a:buClr>
                <a:schemeClr val="dk2"/>
              </a:buClr>
              <a:buSzPts val="2800"/>
              <a:buFont typeface="Montserrat"/>
              <a:buChar char="–"/>
              <a:defRPr sz="2800">
                <a:solidFill>
                  <a:schemeClr val="dk2"/>
                </a:solidFill>
                <a:latin typeface="Montserrat"/>
                <a:ea typeface="Montserrat"/>
                <a:cs typeface="Montserrat"/>
                <a:sym typeface="Montserrat"/>
              </a:defRPr>
            </a:lvl8pPr>
            <a:lvl9pPr marL="4114800" lvl="8" indent="-406400">
              <a:lnSpc>
                <a:spcPct val="130000"/>
              </a:lnSpc>
              <a:spcBef>
                <a:spcPts val="800"/>
              </a:spcBef>
              <a:spcAft>
                <a:spcPts val="400"/>
              </a:spcAft>
              <a:buClr>
                <a:schemeClr val="dk2"/>
              </a:buClr>
              <a:buSzPts val="2800"/>
              <a:buFont typeface="Montserrat"/>
              <a:buChar char="–"/>
              <a:defRPr sz="2800">
                <a:solidFill>
                  <a:schemeClr val="dk2"/>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917941" y="9586650"/>
            <a:ext cx="1440000" cy="360000"/>
          </a:xfrm>
          <a:prstGeom prst="rect">
            <a:avLst/>
          </a:prstGeom>
          <a:noFill/>
          <a:ln>
            <a:noFill/>
          </a:ln>
        </p:spPr>
        <p:txBody>
          <a:bodyPr spcFirstLastPara="1" wrap="square" lIns="0" tIns="0" rIns="0" bIns="0" anchor="t" anchorCtr="0">
            <a:noAutofit/>
          </a:bodyPr>
          <a:lstStyle>
            <a:lvl1pPr lvl="0" rtl="0">
              <a:buNone/>
              <a:defRPr sz="1600">
                <a:solidFill>
                  <a:srgbClr val="4B3241"/>
                </a:solidFill>
                <a:latin typeface="Montserrat Medium"/>
                <a:ea typeface="Montserrat Medium"/>
                <a:cs typeface="Montserrat Medium"/>
                <a:sym typeface="Montserrat Medium"/>
              </a:defRPr>
            </a:lvl1pPr>
            <a:lvl2pPr lvl="1" rtl="0">
              <a:buNone/>
              <a:defRPr sz="1600">
                <a:solidFill>
                  <a:srgbClr val="4B3241"/>
                </a:solidFill>
                <a:latin typeface="Montserrat Medium"/>
                <a:ea typeface="Montserrat Medium"/>
                <a:cs typeface="Montserrat Medium"/>
                <a:sym typeface="Montserrat Medium"/>
              </a:defRPr>
            </a:lvl2pPr>
            <a:lvl3pPr lvl="2" rtl="0">
              <a:buNone/>
              <a:defRPr sz="1600">
                <a:solidFill>
                  <a:srgbClr val="4B3241"/>
                </a:solidFill>
                <a:latin typeface="Montserrat Medium"/>
                <a:ea typeface="Montserrat Medium"/>
                <a:cs typeface="Montserrat Medium"/>
                <a:sym typeface="Montserrat Medium"/>
              </a:defRPr>
            </a:lvl3pPr>
            <a:lvl4pPr lvl="3" rtl="0">
              <a:buNone/>
              <a:defRPr sz="1600">
                <a:solidFill>
                  <a:srgbClr val="4B3241"/>
                </a:solidFill>
                <a:latin typeface="Montserrat Medium"/>
                <a:ea typeface="Montserrat Medium"/>
                <a:cs typeface="Montserrat Medium"/>
                <a:sym typeface="Montserrat Medium"/>
              </a:defRPr>
            </a:lvl4pPr>
            <a:lvl5pPr lvl="4" rtl="0">
              <a:buNone/>
              <a:defRPr sz="1600">
                <a:solidFill>
                  <a:srgbClr val="4B3241"/>
                </a:solidFill>
                <a:latin typeface="Montserrat Medium"/>
                <a:ea typeface="Montserrat Medium"/>
                <a:cs typeface="Montserrat Medium"/>
                <a:sym typeface="Montserrat Medium"/>
              </a:defRPr>
            </a:lvl5pPr>
            <a:lvl6pPr lvl="5" rtl="0">
              <a:buNone/>
              <a:defRPr sz="1600">
                <a:solidFill>
                  <a:srgbClr val="4B3241"/>
                </a:solidFill>
                <a:latin typeface="Montserrat Medium"/>
                <a:ea typeface="Montserrat Medium"/>
                <a:cs typeface="Montserrat Medium"/>
                <a:sym typeface="Montserrat Medium"/>
              </a:defRPr>
            </a:lvl6pPr>
            <a:lvl7pPr lvl="6" rtl="0">
              <a:buNone/>
              <a:defRPr sz="1600">
                <a:solidFill>
                  <a:srgbClr val="4B3241"/>
                </a:solidFill>
                <a:latin typeface="Montserrat Medium"/>
                <a:ea typeface="Montserrat Medium"/>
                <a:cs typeface="Montserrat Medium"/>
                <a:sym typeface="Montserrat Medium"/>
              </a:defRPr>
            </a:lvl7pPr>
            <a:lvl8pPr lvl="7" rtl="0">
              <a:buNone/>
              <a:defRPr sz="1600">
                <a:solidFill>
                  <a:srgbClr val="4B3241"/>
                </a:solidFill>
                <a:latin typeface="Montserrat Medium"/>
                <a:ea typeface="Montserrat Medium"/>
                <a:cs typeface="Montserrat Medium"/>
                <a:sym typeface="Montserrat Medium"/>
              </a:defRPr>
            </a:lvl8pPr>
            <a:lvl9pPr lvl="8" rtl="0">
              <a:buNone/>
              <a:defRPr sz="1600">
                <a:solidFill>
                  <a:srgbClr val="4B3241"/>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GB"/>
              <a:t>‹#›</a:t>
            </a:fld>
            <a:endParaRPr/>
          </a:p>
        </p:txBody>
      </p:sp>
      <p:pic>
        <p:nvPicPr>
          <p:cNvPr id="9" name="Google Shape;9;p1"/>
          <p:cNvPicPr preferRelativeResize="0"/>
          <p:nvPr/>
        </p:nvPicPr>
        <p:blipFill rotWithShape="1">
          <a:blip r:embed="rId14">
            <a:alphaModFix/>
          </a:blip>
          <a:srcRect l="9"/>
          <a:stretch/>
        </p:blipFill>
        <p:spPr>
          <a:xfrm>
            <a:off x="17408298" y="9005905"/>
            <a:ext cx="448851" cy="83835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78">
          <p15:clr>
            <a:srgbClr val="EA4335"/>
          </p15:clr>
        </p15:guide>
        <p15:guide id="2" pos="10942">
          <p15:clr>
            <a:srgbClr val="EA4335"/>
          </p15:clr>
        </p15:guide>
        <p15:guide id="3" orient="horz" pos="561">
          <p15:clr>
            <a:srgbClr val="EA4335"/>
          </p15:clr>
        </p15:guide>
        <p15:guide id="4" orient="horz" pos="1812">
          <p15:clr>
            <a:srgbClr val="EA4335"/>
          </p15:clr>
        </p15:guide>
        <p15:guide id="5" orient="horz" pos="5568">
          <p15:clr>
            <a:srgbClr val="EA4335"/>
          </p15:clr>
        </p15:guide>
        <p15:guide id="6" orient="horz" pos="6039">
          <p15:clr>
            <a:srgbClr val="EA4335"/>
          </p15:clr>
        </p15:guide>
        <p15:guide id="7" orient="horz" pos="1385">
          <p15:clr>
            <a:srgbClr val="EA4335"/>
          </p15:clr>
        </p15:guide>
        <p15:guide id="8" pos="5556">
          <p15:clr>
            <a:srgbClr val="EA4335"/>
          </p15:clr>
        </p15:guide>
        <p15:guide id="9" pos="5964">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2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6.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1.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4.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jpg"/><Relationship Id="rId5" Type="http://schemas.openxmlformats.org/officeDocument/2006/relationships/hyperlink" Target="http://drive.google.com/file/d/1m3ujd9uB_MGu5PVuetKNlWddFw55BtOi/view"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8"/>
        <p:cNvGrpSpPr/>
        <p:nvPr/>
      </p:nvGrpSpPr>
      <p:grpSpPr>
        <a:xfrm>
          <a:off x="0" y="0"/>
          <a:ext cx="0" cy="0"/>
          <a:chOff x="0" y="0"/>
          <a:chExt cx="0" cy="0"/>
        </a:xfrm>
      </p:grpSpPr>
      <p:sp>
        <p:nvSpPr>
          <p:cNvPr id="89" name="Google Shape;89;p15"/>
          <p:cNvSpPr txBox="1">
            <a:spLocks noGrp="1"/>
          </p:cNvSpPr>
          <p:nvPr>
            <p:ph type="ctrTitle"/>
          </p:nvPr>
        </p:nvSpPr>
        <p:spPr>
          <a:xfrm>
            <a:off x="918000" y="2369750"/>
            <a:ext cx="16452000" cy="2091900"/>
          </a:xfrm>
          <a:prstGeom prst="rect">
            <a:avLst/>
          </a:prstGeom>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GB" sz="6500">
                <a:solidFill>
                  <a:srgbClr val="4B3241"/>
                </a:solidFill>
              </a:rPr>
              <a:t>What are forces?</a:t>
            </a:r>
            <a:endParaRPr sz="6500">
              <a:solidFill>
                <a:srgbClr val="4B3241"/>
              </a:solidFill>
            </a:endParaRPr>
          </a:p>
          <a:p>
            <a:pPr marL="0" marR="0" lvl="0" indent="0" algn="l" rtl="0">
              <a:lnSpc>
                <a:spcPct val="115000"/>
              </a:lnSpc>
              <a:spcBef>
                <a:spcPts val="0"/>
              </a:spcBef>
              <a:spcAft>
                <a:spcPts val="0"/>
              </a:spcAft>
              <a:buNone/>
            </a:pPr>
            <a:endParaRPr sz="6500">
              <a:solidFill>
                <a:srgbClr val="4B3241"/>
              </a:solidFill>
            </a:endParaRPr>
          </a:p>
        </p:txBody>
      </p:sp>
      <p:sp>
        <p:nvSpPr>
          <p:cNvPr id="90" name="Google Shape;90;p15"/>
          <p:cNvSpPr txBox="1">
            <a:spLocks noGrp="1"/>
          </p:cNvSpPr>
          <p:nvPr>
            <p:ph type="subTitle" idx="1"/>
          </p:nvPr>
        </p:nvSpPr>
        <p:spPr>
          <a:xfrm>
            <a:off x="918000" y="900050"/>
            <a:ext cx="16452000" cy="1585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000">
                <a:solidFill>
                  <a:srgbClr val="4B3241"/>
                </a:solidFill>
              </a:rPr>
              <a:t>Science - Forces</a:t>
            </a:r>
            <a:endParaRPr sz="4000">
              <a:solidFill>
                <a:srgbClr val="4B3241"/>
              </a:solidFill>
            </a:endParaRPr>
          </a:p>
        </p:txBody>
      </p:sp>
      <p:sp>
        <p:nvSpPr>
          <p:cNvPr id="91" name="Google Shape;91;p15"/>
          <p:cNvSpPr txBox="1">
            <a:spLocks noGrp="1"/>
          </p:cNvSpPr>
          <p:nvPr>
            <p:ph type="subTitle" idx="2"/>
          </p:nvPr>
        </p:nvSpPr>
        <p:spPr>
          <a:xfrm>
            <a:off x="917950" y="8210950"/>
            <a:ext cx="7902000" cy="12390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3600">
                <a:solidFill>
                  <a:srgbClr val="4B3241"/>
                </a:solidFill>
              </a:rPr>
              <a:t>Miss Hummel</a:t>
            </a:r>
            <a:endParaRPr sz="3600">
              <a:solidFill>
                <a:srgbClr val="4B3241"/>
              </a:solidFill>
            </a:endParaRPr>
          </a:p>
        </p:txBody>
      </p:sp>
      <p:sp>
        <p:nvSpPr>
          <p:cNvPr id="92" name="Google Shape;92;p15"/>
          <p:cNvSpPr/>
          <p:nvPr/>
        </p:nvSpPr>
        <p:spPr>
          <a:xfrm>
            <a:off x="11214650" y="1360000"/>
            <a:ext cx="2803200" cy="2577900"/>
          </a:xfrm>
          <a:prstGeom prst="rect">
            <a:avLst/>
          </a:prstGeom>
          <a:solidFill>
            <a:schemeClr val="lt2"/>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5"/>
          <p:cNvSpPr/>
          <p:nvPr/>
        </p:nvSpPr>
        <p:spPr>
          <a:xfrm flipH="1">
            <a:off x="14468625" y="1856350"/>
            <a:ext cx="2127300" cy="1585200"/>
          </a:xfrm>
          <a:prstGeom prst="leftArrow">
            <a:avLst>
              <a:gd name="adj1" fmla="val 50000"/>
              <a:gd name="adj2" fmla="val 50000"/>
            </a:avLst>
          </a:prstGeom>
          <a:solidFill>
            <a:schemeClr val="lt2"/>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4" name="Google Shape;94;p15"/>
          <p:cNvPicPr preferRelativeResize="0"/>
          <p:nvPr/>
        </p:nvPicPr>
        <p:blipFill rotWithShape="1">
          <a:blip r:embed="rId5">
            <a:alphaModFix/>
          </a:blip>
          <a:srcRect b="12195"/>
          <a:stretch/>
        </p:blipFill>
        <p:spPr>
          <a:xfrm>
            <a:off x="8727625" y="1297375"/>
            <a:ext cx="3078576" cy="2703150"/>
          </a:xfrm>
          <a:prstGeom prst="rect">
            <a:avLst/>
          </a:prstGeom>
          <a:noFill/>
          <a:ln>
            <a:noFill/>
          </a:ln>
        </p:spPr>
      </p:pic>
      <p:sp>
        <p:nvSpPr>
          <p:cNvPr id="95" name="Google Shape;95;p15"/>
          <p:cNvSpPr txBox="1"/>
          <p:nvPr/>
        </p:nvSpPr>
        <p:spPr>
          <a:xfrm>
            <a:off x="5516100" y="9423925"/>
            <a:ext cx="6607800" cy="94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latin typeface="Montserrat"/>
                <a:ea typeface="Montserrat"/>
                <a:cs typeface="Montserrat"/>
                <a:sym typeface="Montserrat"/>
              </a:rPr>
              <a:t>push by Rohan Gupta from the Noun Project</a:t>
            </a:r>
            <a:endParaRPr sz="1600">
              <a:latin typeface="Montserrat"/>
              <a:ea typeface="Montserrat"/>
              <a:cs typeface="Montserrat"/>
              <a:sym typeface="Montserrat"/>
            </a:endParaRPr>
          </a:p>
          <a:p>
            <a:pPr marL="0" lvl="0" indent="0" algn="l" rtl="0">
              <a:spcBef>
                <a:spcPts val="0"/>
              </a:spcBef>
              <a:spcAft>
                <a:spcPts val="0"/>
              </a:spcAft>
              <a:buNone/>
            </a:pPr>
            <a:r>
              <a:rPr lang="en-GB" sz="1600">
                <a:latin typeface="Montserrat"/>
                <a:ea typeface="Montserrat"/>
                <a:cs typeface="Montserrat"/>
                <a:sym typeface="Montserrat"/>
              </a:rPr>
              <a:t>pull by Rohan Gupta from the Noun Project</a:t>
            </a:r>
            <a:endParaRPr sz="1600">
              <a:latin typeface="Montserrat"/>
              <a:ea typeface="Montserrat"/>
              <a:cs typeface="Montserrat"/>
              <a:sym typeface="Montserrat"/>
            </a:endParaRPr>
          </a:p>
        </p:txBody>
      </p:sp>
      <p:sp>
        <p:nvSpPr>
          <p:cNvPr id="96" name="Google Shape;96;p15"/>
          <p:cNvSpPr/>
          <p:nvPr/>
        </p:nvSpPr>
        <p:spPr>
          <a:xfrm>
            <a:off x="11185750" y="4372688"/>
            <a:ext cx="2803200" cy="2577900"/>
          </a:xfrm>
          <a:prstGeom prst="rect">
            <a:avLst/>
          </a:prstGeom>
          <a:solidFill>
            <a:schemeClr val="lt2"/>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a:off x="14342025" y="4869050"/>
            <a:ext cx="2127300" cy="1585200"/>
          </a:xfrm>
          <a:prstGeom prst="leftArrow">
            <a:avLst>
              <a:gd name="adj1" fmla="val 50000"/>
              <a:gd name="adj2" fmla="val 50000"/>
            </a:avLst>
          </a:prstGeom>
          <a:solidFill>
            <a:schemeClr val="lt2"/>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 name="Google Shape;98;p15"/>
          <p:cNvPicPr preferRelativeResize="0"/>
          <p:nvPr/>
        </p:nvPicPr>
        <p:blipFill rotWithShape="1">
          <a:blip r:embed="rId6">
            <a:alphaModFix/>
          </a:blip>
          <a:srcRect b="12755"/>
          <a:stretch/>
        </p:blipFill>
        <p:spPr>
          <a:xfrm>
            <a:off x="9253200" y="4306825"/>
            <a:ext cx="3078576" cy="2685928"/>
          </a:xfrm>
          <a:prstGeom prst="rect">
            <a:avLst/>
          </a:prstGeom>
          <a:noFill/>
          <a:ln>
            <a:noFill/>
          </a:ln>
        </p:spPr>
      </p:pic>
      <p:pic>
        <p:nvPicPr>
          <p:cNvPr id="2" name="Recorded Sound">
            <a:hlinkClick r:id="" action="ppaction://media"/>
            <a:extLst>
              <a:ext uri="{FF2B5EF4-FFF2-40B4-BE49-F238E27FC236}">
                <a16:creationId xmlns:a16="http://schemas.microsoft.com/office/drawing/2014/main" id="{F0378E29-30AD-4993-80BC-95CAFC7F53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85633" y="3968777"/>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6"/>
          <p:cNvSpPr txBox="1">
            <a:spLocks noGrp="1"/>
          </p:cNvSpPr>
          <p:nvPr>
            <p:ph type="sldNum" idx="12"/>
          </p:nvPr>
        </p:nvSpPr>
        <p:spPr>
          <a:xfrm>
            <a:off x="917941" y="9586650"/>
            <a:ext cx="1440000" cy="3600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GB"/>
              <a:t>10</a:t>
            </a:fld>
            <a:endParaRPr/>
          </a:p>
        </p:txBody>
      </p:sp>
      <p:sp>
        <p:nvSpPr>
          <p:cNvPr id="235" name="Google Shape;235;p26"/>
          <p:cNvSpPr txBox="1">
            <a:spLocks noGrp="1"/>
          </p:cNvSpPr>
          <p:nvPr>
            <p:ph type="body" idx="4294967295"/>
          </p:nvPr>
        </p:nvSpPr>
        <p:spPr>
          <a:xfrm>
            <a:off x="734750" y="559850"/>
            <a:ext cx="10707300" cy="1053000"/>
          </a:xfrm>
          <a:prstGeom prst="rect">
            <a:avLst/>
          </a:prstGeom>
        </p:spPr>
        <p:txBody>
          <a:bodyPr spcFirstLastPara="1" wrap="square" lIns="0" tIns="0" rIns="0" bIns="0" anchor="t" anchorCtr="0">
            <a:noAutofit/>
          </a:bodyPr>
          <a:lstStyle/>
          <a:p>
            <a:pPr marL="0" lvl="0" indent="0" algn="l" rtl="0">
              <a:spcBef>
                <a:spcPts val="0"/>
              </a:spcBef>
              <a:spcAft>
                <a:spcPts val="2000"/>
              </a:spcAft>
              <a:buNone/>
            </a:pPr>
            <a:r>
              <a:rPr lang="en-GB" sz="6800" b="1"/>
              <a:t>Air resistance</a:t>
            </a:r>
            <a:endParaRPr sz="6800" b="1"/>
          </a:p>
        </p:txBody>
      </p:sp>
      <p:pic>
        <p:nvPicPr>
          <p:cNvPr id="236" name="Google Shape;236;p26"/>
          <p:cNvPicPr preferRelativeResize="0"/>
          <p:nvPr/>
        </p:nvPicPr>
        <p:blipFill>
          <a:blip r:embed="rId5">
            <a:alphaModFix/>
          </a:blip>
          <a:stretch>
            <a:fillRect/>
          </a:stretch>
        </p:blipFill>
        <p:spPr>
          <a:xfrm>
            <a:off x="1246654" y="2199450"/>
            <a:ext cx="6265155" cy="6425800"/>
          </a:xfrm>
          <a:prstGeom prst="rect">
            <a:avLst/>
          </a:prstGeom>
          <a:noFill/>
          <a:ln>
            <a:noFill/>
          </a:ln>
        </p:spPr>
      </p:pic>
      <p:sp>
        <p:nvSpPr>
          <p:cNvPr id="237" name="Google Shape;237;p26"/>
          <p:cNvSpPr txBox="1"/>
          <p:nvPr/>
        </p:nvSpPr>
        <p:spPr>
          <a:xfrm>
            <a:off x="917950" y="8925950"/>
            <a:ext cx="7999200" cy="360000"/>
          </a:xfrm>
          <a:prstGeom prst="rect">
            <a:avLst/>
          </a:prstGeom>
          <a:noFill/>
          <a:ln>
            <a:noFill/>
          </a:ln>
        </p:spPr>
        <p:txBody>
          <a:bodyPr spcFirstLastPara="1" wrap="square" lIns="0" tIns="0" rIns="0" bIns="0" anchor="b" anchorCtr="0">
            <a:noAutofit/>
          </a:bodyPr>
          <a:lstStyle/>
          <a:p>
            <a:pPr marL="0" lvl="0" indent="0" algn="l" rtl="0">
              <a:lnSpc>
                <a:spcPct val="130000"/>
              </a:lnSpc>
              <a:spcBef>
                <a:spcPts val="0"/>
              </a:spcBef>
              <a:spcAft>
                <a:spcPts val="0"/>
              </a:spcAft>
              <a:buNone/>
            </a:pPr>
            <a:r>
              <a:rPr lang="en-GB" sz="1600">
                <a:solidFill>
                  <a:schemeClr val="dk2"/>
                </a:solidFill>
                <a:latin typeface="Montserrat"/>
                <a:ea typeface="Montserrat"/>
                <a:cs typeface="Montserrat"/>
                <a:sym typeface="Montserrat"/>
              </a:rPr>
              <a:t>Pixabay</a:t>
            </a:r>
            <a:endParaRPr sz="1600">
              <a:solidFill>
                <a:schemeClr val="dk2"/>
              </a:solidFill>
              <a:latin typeface="Montserrat"/>
              <a:ea typeface="Montserrat"/>
              <a:cs typeface="Montserrat"/>
              <a:sym typeface="Montserrat"/>
            </a:endParaRPr>
          </a:p>
        </p:txBody>
      </p:sp>
      <p:pic>
        <p:nvPicPr>
          <p:cNvPr id="238" name="Google Shape;238;p26"/>
          <p:cNvPicPr preferRelativeResize="0"/>
          <p:nvPr/>
        </p:nvPicPr>
        <p:blipFill rotWithShape="1">
          <a:blip r:embed="rId6">
            <a:alphaModFix/>
          </a:blip>
          <a:srcRect l="9516" t="15920" r="24991" b="15866"/>
          <a:stretch/>
        </p:blipFill>
        <p:spPr>
          <a:xfrm>
            <a:off x="7920000" y="2199450"/>
            <a:ext cx="9257510" cy="6425800"/>
          </a:xfrm>
          <a:prstGeom prst="rect">
            <a:avLst/>
          </a:prstGeom>
          <a:noFill/>
          <a:ln>
            <a:noFill/>
          </a:ln>
        </p:spPr>
      </p:pic>
      <p:sp>
        <p:nvSpPr>
          <p:cNvPr id="239" name="Google Shape;239;p26"/>
          <p:cNvSpPr txBox="1"/>
          <p:nvPr/>
        </p:nvSpPr>
        <p:spPr>
          <a:xfrm>
            <a:off x="8537950" y="8849750"/>
            <a:ext cx="7999200" cy="360000"/>
          </a:xfrm>
          <a:prstGeom prst="rect">
            <a:avLst/>
          </a:prstGeom>
          <a:noFill/>
          <a:ln>
            <a:noFill/>
          </a:ln>
        </p:spPr>
        <p:txBody>
          <a:bodyPr spcFirstLastPara="1" wrap="square" lIns="0" tIns="0" rIns="0" bIns="0" anchor="b" anchorCtr="0">
            <a:noAutofit/>
          </a:bodyPr>
          <a:lstStyle/>
          <a:p>
            <a:pPr marL="0" lvl="0" indent="0" algn="l" rtl="0">
              <a:lnSpc>
                <a:spcPct val="130000"/>
              </a:lnSpc>
              <a:spcBef>
                <a:spcPts val="0"/>
              </a:spcBef>
              <a:spcAft>
                <a:spcPts val="0"/>
              </a:spcAft>
              <a:buNone/>
            </a:pPr>
            <a:r>
              <a:rPr lang="en-GB" sz="1600">
                <a:solidFill>
                  <a:schemeClr val="dk2"/>
                </a:solidFill>
                <a:latin typeface="Montserrat"/>
                <a:ea typeface="Montserrat"/>
                <a:cs typeface="Montserrat"/>
                <a:sym typeface="Montserrat"/>
              </a:rPr>
              <a:t>Pixabay</a:t>
            </a:r>
            <a:endParaRPr sz="1600">
              <a:solidFill>
                <a:schemeClr val="dk2"/>
              </a:solidFill>
              <a:latin typeface="Montserrat"/>
              <a:ea typeface="Montserrat"/>
              <a:cs typeface="Montserrat"/>
              <a:sym typeface="Montserrat"/>
            </a:endParaRPr>
          </a:p>
        </p:txBody>
      </p:sp>
      <p:pic>
        <p:nvPicPr>
          <p:cNvPr id="2" name="Recorded Sound">
            <a:hlinkClick r:id="" action="ppaction://media"/>
            <a:extLst>
              <a:ext uri="{FF2B5EF4-FFF2-40B4-BE49-F238E27FC236}">
                <a16:creationId xmlns:a16="http://schemas.microsoft.com/office/drawing/2014/main" id="{4333617A-86AC-4AB2-874B-B3466E11B3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99525" y="48990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27"/>
          <p:cNvSpPr txBox="1">
            <a:spLocks noGrp="1"/>
          </p:cNvSpPr>
          <p:nvPr>
            <p:ph type="sldNum" idx="12"/>
          </p:nvPr>
        </p:nvSpPr>
        <p:spPr>
          <a:xfrm>
            <a:off x="917941" y="9586650"/>
            <a:ext cx="1440000" cy="3600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GB"/>
              <a:t>11</a:t>
            </a:fld>
            <a:endParaRPr/>
          </a:p>
        </p:txBody>
      </p:sp>
      <p:sp>
        <p:nvSpPr>
          <p:cNvPr id="245" name="Google Shape;245;p27"/>
          <p:cNvSpPr txBox="1">
            <a:spLocks noGrp="1"/>
          </p:cNvSpPr>
          <p:nvPr>
            <p:ph type="body" idx="4294967295"/>
          </p:nvPr>
        </p:nvSpPr>
        <p:spPr>
          <a:xfrm>
            <a:off x="734750" y="559850"/>
            <a:ext cx="10707300" cy="1053000"/>
          </a:xfrm>
          <a:prstGeom prst="rect">
            <a:avLst/>
          </a:prstGeom>
        </p:spPr>
        <p:txBody>
          <a:bodyPr spcFirstLastPara="1" wrap="square" lIns="0" tIns="0" rIns="0" bIns="0" anchor="t" anchorCtr="0">
            <a:noAutofit/>
          </a:bodyPr>
          <a:lstStyle/>
          <a:p>
            <a:pPr marL="0" lvl="0" indent="0" algn="l" rtl="0">
              <a:spcBef>
                <a:spcPts val="0"/>
              </a:spcBef>
              <a:spcAft>
                <a:spcPts val="2000"/>
              </a:spcAft>
              <a:buNone/>
            </a:pPr>
            <a:r>
              <a:rPr lang="en-GB" sz="6800" b="1"/>
              <a:t>Water resistance</a:t>
            </a:r>
            <a:endParaRPr sz="6800" b="1"/>
          </a:p>
        </p:txBody>
      </p:sp>
      <p:sp>
        <p:nvSpPr>
          <p:cNvPr id="246" name="Google Shape;246;p27"/>
          <p:cNvSpPr txBox="1"/>
          <p:nvPr/>
        </p:nvSpPr>
        <p:spPr>
          <a:xfrm>
            <a:off x="734750" y="2018600"/>
            <a:ext cx="8451300" cy="671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500">
                <a:latin typeface="Montserrat"/>
                <a:ea typeface="Montserrat"/>
                <a:cs typeface="Montserrat"/>
                <a:sym typeface="Montserrat"/>
              </a:rPr>
              <a:t>Water resistance is a type of friction between water and another material (same as air resistance).</a:t>
            </a:r>
            <a:endParaRPr sz="4500">
              <a:latin typeface="Montserrat"/>
              <a:ea typeface="Montserrat"/>
              <a:cs typeface="Montserrat"/>
              <a:sym typeface="Montserrat"/>
            </a:endParaRPr>
          </a:p>
        </p:txBody>
      </p:sp>
      <p:sp>
        <p:nvSpPr>
          <p:cNvPr id="247" name="Google Shape;247;p27"/>
          <p:cNvSpPr txBox="1"/>
          <p:nvPr/>
        </p:nvSpPr>
        <p:spPr>
          <a:xfrm>
            <a:off x="917950" y="8925950"/>
            <a:ext cx="7999200" cy="360000"/>
          </a:xfrm>
          <a:prstGeom prst="rect">
            <a:avLst/>
          </a:prstGeom>
          <a:noFill/>
          <a:ln>
            <a:noFill/>
          </a:ln>
        </p:spPr>
        <p:txBody>
          <a:bodyPr spcFirstLastPara="1" wrap="square" lIns="0" tIns="0" rIns="0" bIns="0" anchor="b" anchorCtr="0">
            <a:noAutofit/>
          </a:bodyPr>
          <a:lstStyle/>
          <a:p>
            <a:pPr marL="0" lvl="0" indent="0" algn="l" rtl="0">
              <a:lnSpc>
                <a:spcPct val="130000"/>
              </a:lnSpc>
              <a:spcBef>
                <a:spcPts val="0"/>
              </a:spcBef>
              <a:spcAft>
                <a:spcPts val="0"/>
              </a:spcAft>
              <a:buNone/>
            </a:pPr>
            <a:r>
              <a:rPr lang="en-GB" sz="1600">
                <a:solidFill>
                  <a:schemeClr val="dk2"/>
                </a:solidFill>
                <a:latin typeface="Montserrat"/>
                <a:ea typeface="Montserrat"/>
                <a:cs typeface="Montserrat"/>
                <a:sym typeface="Montserrat"/>
              </a:rPr>
              <a:t>Public Domain Vectors</a:t>
            </a:r>
            <a:endParaRPr sz="1600">
              <a:solidFill>
                <a:schemeClr val="dk2"/>
              </a:solidFill>
              <a:latin typeface="Montserrat"/>
              <a:ea typeface="Montserrat"/>
              <a:cs typeface="Montserrat"/>
              <a:sym typeface="Montserrat"/>
            </a:endParaRPr>
          </a:p>
        </p:txBody>
      </p:sp>
      <p:sp>
        <p:nvSpPr>
          <p:cNvPr id="248" name="Google Shape;248;p27"/>
          <p:cNvSpPr/>
          <p:nvPr/>
        </p:nvSpPr>
        <p:spPr>
          <a:xfrm rot="-5400000">
            <a:off x="13473761" y="5621300"/>
            <a:ext cx="891900" cy="3319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9" name="Google Shape;249;p27"/>
          <p:cNvPicPr preferRelativeResize="0"/>
          <p:nvPr/>
        </p:nvPicPr>
        <p:blipFill>
          <a:blip r:embed="rId5">
            <a:alphaModFix/>
          </a:blip>
          <a:stretch>
            <a:fillRect/>
          </a:stretch>
        </p:blipFill>
        <p:spPr>
          <a:xfrm>
            <a:off x="10432000" y="1281025"/>
            <a:ext cx="5751225" cy="6053684"/>
          </a:xfrm>
          <a:prstGeom prst="rect">
            <a:avLst/>
          </a:prstGeom>
          <a:noFill/>
          <a:ln>
            <a:noFill/>
          </a:ln>
        </p:spPr>
      </p:pic>
      <p:pic>
        <p:nvPicPr>
          <p:cNvPr id="2" name="Recorded Sound">
            <a:hlinkClick r:id="" action="ppaction://media"/>
            <a:extLst>
              <a:ext uri="{FF2B5EF4-FFF2-40B4-BE49-F238E27FC236}">
                <a16:creationId xmlns:a16="http://schemas.microsoft.com/office/drawing/2014/main" id="{9DCC8FAC-93E4-4411-9420-424FB7D2A9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99525" y="48990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28"/>
          <p:cNvSpPr txBox="1">
            <a:spLocks noGrp="1"/>
          </p:cNvSpPr>
          <p:nvPr>
            <p:ph type="sldNum" idx="12"/>
          </p:nvPr>
        </p:nvSpPr>
        <p:spPr>
          <a:xfrm>
            <a:off x="917941" y="9586650"/>
            <a:ext cx="1440000" cy="3600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GB"/>
              <a:t>12</a:t>
            </a:fld>
            <a:endParaRPr/>
          </a:p>
        </p:txBody>
      </p:sp>
      <p:sp>
        <p:nvSpPr>
          <p:cNvPr id="255" name="Google Shape;255;p28"/>
          <p:cNvSpPr txBox="1">
            <a:spLocks noGrp="1"/>
          </p:cNvSpPr>
          <p:nvPr>
            <p:ph type="body" idx="4294967295"/>
          </p:nvPr>
        </p:nvSpPr>
        <p:spPr>
          <a:xfrm>
            <a:off x="734750" y="559850"/>
            <a:ext cx="10707300" cy="1053000"/>
          </a:xfrm>
          <a:prstGeom prst="rect">
            <a:avLst/>
          </a:prstGeom>
        </p:spPr>
        <p:txBody>
          <a:bodyPr spcFirstLastPara="1" wrap="square" lIns="0" tIns="0" rIns="0" bIns="0" anchor="t" anchorCtr="0">
            <a:noAutofit/>
          </a:bodyPr>
          <a:lstStyle/>
          <a:p>
            <a:pPr marL="0" lvl="0" indent="0" algn="l" rtl="0">
              <a:spcBef>
                <a:spcPts val="0"/>
              </a:spcBef>
              <a:spcAft>
                <a:spcPts val="2000"/>
              </a:spcAft>
              <a:buNone/>
            </a:pPr>
            <a:r>
              <a:rPr lang="en-GB" sz="6800" b="1"/>
              <a:t>Water resistance</a:t>
            </a:r>
            <a:endParaRPr sz="6800" b="1"/>
          </a:p>
        </p:txBody>
      </p:sp>
      <p:sp>
        <p:nvSpPr>
          <p:cNvPr id="256" name="Google Shape;256;p28"/>
          <p:cNvSpPr txBox="1"/>
          <p:nvPr/>
        </p:nvSpPr>
        <p:spPr>
          <a:xfrm>
            <a:off x="917950" y="8925950"/>
            <a:ext cx="7999200" cy="360000"/>
          </a:xfrm>
          <a:prstGeom prst="rect">
            <a:avLst/>
          </a:prstGeom>
          <a:noFill/>
          <a:ln>
            <a:noFill/>
          </a:ln>
        </p:spPr>
        <p:txBody>
          <a:bodyPr spcFirstLastPara="1" wrap="square" lIns="0" tIns="0" rIns="0" bIns="0" anchor="b" anchorCtr="0">
            <a:noAutofit/>
          </a:bodyPr>
          <a:lstStyle/>
          <a:p>
            <a:pPr marL="0" lvl="0" indent="0" algn="l" rtl="0">
              <a:lnSpc>
                <a:spcPct val="130000"/>
              </a:lnSpc>
              <a:spcBef>
                <a:spcPts val="0"/>
              </a:spcBef>
              <a:spcAft>
                <a:spcPts val="0"/>
              </a:spcAft>
              <a:buNone/>
            </a:pPr>
            <a:r>
              <a:rPr lang="en-GB" sz="1600">
                <a:solidFill>
                  <a:schemeClr val="dk2"/>
                </a:solidFill>
                <a:latin typeface="Montserrat"/>
                <a:ea typeface="Montserrat"/>
                <a:cs typeface="Montserrat"/>
                <a:sym typeface="Montserrat"/>
              </a:rPr>
              <a:t>Pixabay</a:t>
            </a:r>
            <a:endParaRPr sz="1600">
              <a:solidFill>
                <a:schemeClr val="dk2"/>
              </a:solidFill>
              <a:latin typeface="Montserrat"/>
              <a:ea typeface="Montserrat"/>
              <a:cs typeface="Montserrat"/>
              <a:sym typeface="Montserrat"/>
            </a:endParaRPr>
          </a:p>
        </p:txBody>
      </p:sp>
      <p:sp>
        <p:nvSpPr>
          <p:cNvPr id="257" name="Google Shape;257;p28"/>
          <p:cNvSpPr txBox="1"/>
          <p:nvPr/>
        </p:nvSpPr>
        <p:spPr>
          <a:xfrm>
            <a:off x="8537950" y="8849750"/>
            <a:ext cx="7999200" cy="360000"/>
          </a:xfrm>
          <a:prstGeom prst="rect">
            <a:avLst/>
          </a:prstGeom>
          <a:noFill/>
          <a:ln>
            <a:noFill/>
          </a:ln>
        </p:spPr>
        <p:txBody>
          <a:bodyPr spcFirstLastPara="1" wrap="square" lIns="0" tIns="0" rIns="0" bIns="0" anchor="b" anchorCtr="0">
            <a:noAutofit/>
          </a:bodyPr>
          <a:lstStyle/>
          <a:p>
            <a:pPr marL="0" lvl="0" indent="0" algn="l" rtl="0">
              <a:lnSpc>
                <a:spcPct val="130000"/>
              </a:lnSpc>
              <a:spcBef>
                <a:spcPts val="0"/>
              </a:spcBef>
              <a:spcAft>
                <a:spcPts val="0"/>
              </a:spcAft>
              <a:buNone/>
            </a:pPr>
            <a:r>
              <a:rPr lang="en-GB" sz="1600">
                <a:solidFill>
                  <a:schemeClr val="dk2"/>
                </a:solidFill>
                <a:latin typeface="Montserrat"/>
                <a:ea typeface="Montserrat"/>
                <a:cs typeface="Montserrat"/>
                <a:sym typeface="Montserrat"/>
              </a:rPr>
              <a:t>Pixabay</a:t>
            </a:r>
            <a:endParaRPr sz="1600">
              <a:solidFill>
                <a:schemeClr val="dk2"/>
              </a:solidFill>
              <a:latin typeface="Montserrat"/>
              <a:ea typeface="Montserrat"/>
              <a:cs typeface="Montserrat"/>
              <a:sym typeface="Montserrat"/>
            </a:endParaRPr>
          </a:p>
        </p:txBody>
      </p:sp>
      <p:pic>
        <p:nvPicPr>
          <p:cNvPr id="258" name="Google Shape;258;p28"/>
          <p:cNvPicPr preferRelativeResize="0"/>
          <p:nvPr/>
        </p:nvPicPr>
        <p:blipFill>
          <a:blip r:embed="rId5">
            <a:alphaModFix/>
          </a:blip>
          <a:stretch>
            <a:fillRect/>
          </a:stretch>
        </p:blipFill>
        <p:spPr>
          <a:xfrm>
            <a:off x="452750" y="1915425"/>
            <a:ext cx="7615200" cy="3837347"/>
          </a:xfrm>
          <a:prstGeom prst="rect">
            <a:avLst/>
          </a:prstGeom>
          <a:noFill/>
          <a:ln>
            <a:noFill/>
          </a:ln>
        </p:spPr>
      </p:pic>
      <p:pic>
        <p:nvPicPr>
          <p:cNvPr id="259" name="Google Shape;259;p28"/>
          <p:cNvPicPr preferRelativeResize="0"/>
          <p:nvPr/>
        </p:nvPicPr>
        <p:blipFill>
          <a:blip r:embed="rId6">
            <a:alphaModFix/>
          </a:blip>
          <a:stretch>
            <a:fillRect/>
          </a:stretch>
        </p:blipFill>
        <p:spPr>
          <a:xfrm>
            <a:off x="8410275" y="2498825"/>
            <a:ext cx="9074576" cy="6033175"/>
          </a:xfrm>
          <a:prstGeom prst="rect">
            <a:avLst/>
          </a:prstGeom>
          <a:noFill/>
          <a:ln>
            <a:noFill/>
          </a:ln>
        </p:spPr>
      </p:pic>
      <p:pic>
        <p:nvPicPr>
          <p:cNvPr id="2" name="Recorded Sound">
            <a:hlinkClick r:id="" action="ppaction://media"/>
            <a:extLst>
              <a:ext uri="{FF2B5EF4-FFF2-40B4-BE49-F238E27FC236}">
                <a16:creationId xmlns:a16="http://schemas.microsoft.com/office/drawing/2014/main" id="{3CE2141E-7189-4E18-95C9-08199C07707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99525" y="48990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29"/>
          <p:cNvSpPr txBox="1">
            <a:spLocks noGrp="1"/>
          </p:cNvSpPr>
          <p:nvPr>
            <p:ph type="sldNum" idx="12"/>
          </p:nvPr>
        </p:nvSpPr>
        <p:spPr>
          <a:xfrm>
            <a:off x="917941" y="9586650"/>
            <a:ext cx="1440000" cy="3600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GB"/>
              <a:t>13</a:t>
            </a:fld>
            <a:endParaRPr/>
          </a:p>
        </p:txBody>
      </p:sp>
      <p:sp>
        <p:nvSpPr>
          <p:cNvPr id="265" name="Google Shape;265;p29"/>
          <p:cNvSpPr txBox="1">
            <a:spLocks noGrp="1"/>
          </p:cNvSpPr>
          <p:nvPr>
            <p:ph type="body" idx="4294967295"/>
          </p:nvPr>
        </p:nvSpPr>
        <p:spPr>
          <a:xfrm>
            <a:off x="734750" y="559850"/>
            <a:ext cx="10707300" cy="1053000"/>
          </a:xfrm>
          <a:prstGeom prst="rect">
            <a:avLst/>
          </a:prstGeom>
        </p:spPr>
        <p:txBody>
          <a:bodyPr spcFirstLastPara="1" wrap="square" lIns="0" tIns="0" rIns="0" bIns="0" anchor="t" anchorCtr="0">
            <a:noAutofit/>
          </a:bodyPr>
          <a:lstStyle/>
          <a:p>
            <a:pPr marL="0" lvl="0" indent="0" algn="l" rtl="0">
              <a:spcBef>
                <a:spcPts val="0"/>
              </a:spcBef>
              <a:spcAft>
                <a:spcPts val="2000"/>
              </a:spcAft>
              <a:buNone/>
            </a:pPr>
            <a:r>
              <a:rPr lang="en-GB" sz="6800" b="1"/>
              <a:t>Upthrust</a:t>
            </a:r>
            <a:endParaRPr sz="6800" b="1"/>
          </a:p>
        </p:txBody>
      </p:sp>
      <p:sp>
        <p:nvSpPr>
          <p:cNvPr id="266" name="Google Shape;266;p29"/>
          <p:cNvSpPr txBox="1"/>
          <p:nvPr/>
        </p:nvSpPr>
        <p:spPr>
          <a:xfrm>
            <a:off x="691900" y="3469625"/>
            <a:ext cx="7463700" cy="671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500">
                <a:latin typeface="Montserrat"/>
                <a:ea typeface="Montserrat"/>
                <a:cs typeface="Montserrat"/>
                <a:sym typeface="Montserrat"/>
              </a:rPr>
              <a:t>Pushes objects upwards on objects that are in water.</a:t>
            </a:r>
            <a:endParaRPr sz="4500">
              <a:latin typeface="Montserrat"/>
              <a:ea typeface="Montserrat"/>
              <a:cs typeface="Montserrat"/>
              <a:sym typeface="Montserrat"/>
            </a:endParaRPr>
          </a:p>
        </p:txBody>
      </p:sp>
      <p:sp>
        <p:nvSpPr>
          <p:cNvPr id="267" name="Google Shape;267;p29"/>
          <p:cNvSpPr txBox="1"/>
          <p:nvPr/>
        </p:nvSpPr>
        <p:spPr>
          <a:xfrm>
            <a:off x="917950" y="8925950"/>
            <a:ext cx="7999200" cy="360000"/>
          </a:xfrm>
          <a:prstGeom prst="rect">
            <a:avLst/>
          </a:prstGeom>
          <a:noFill/>
          <a:ln>
            <a:noFill/>
          </a:ln>
        </p:spPr>
        <p:txBody>
          <a:bodyPr spcFirstLastPara="1" wrap="square" lIns="0" tIns="0" rIns="0" bIns="0" anchor="b" anchorCtr="0">
            <a:noAutofit/>
          </a:bodyPr>
          <a:lstStyle/>
          <a:p>
            <a:pPr marL="0" lvl="0" indent="0" algn="l" rtl="0">
              <a:lnSpc>
                <a:spcPct val="130000"/>
              </a:lnSpc>
              <a:spcBef>
                <a:spcPts val="0"/>
              </a:spcBef>
              <a:spcAft>
                <a:spcPts val="0"/>
              </a:spcAft>
              <a:buNone/>
            </a:pPr>
            <a:r>
              <a:rPr lang="en-GB" sz="1600">
                <a:solidFill>
                  <a:schemeClr val="dk2"/>
                </a:solidFill>
                <a:latin typeface="Montserrat"/>
                <a:ea typeface="Montserrat"/>
                <a:cs typeface="Montserrat"/>
                <a:sym typeface="Montserrat"/>
              </a:rPr>
              <a:t>floating by Gan Khoon Lay from the Noun Project</a:t>
            </a:r>
            <a:endParaRPr sz="1600">
              <a:solidFill>
                <a:schemeClr val="dk2"/>
              </a:solidFill>
              <a:latin typeface="Montserrat"/>
              <a:ea typeface="Montserrat"/>
              <a:cs typeface="Montserrat"/>
              <a:sym typeface="Montserrat"/>
            </a:endParaRPr>
          </a:p>
        </p:txBody>
      </p:sp>
      <p:pic>
        <p:nvPicPr>
          <p:cNvPr id="268" name="Google Shape;268;p29"/>
          <p:cNvPicPr preferRelativeResize="0"/>
          <p:nvPr/>
        </p:nvPicPr>
        <p:blipFill>
          <a:blip r:embed="rId5">
            <a:alphaModFix/>
          </a:blip>
          <a:stretch>
            <a:fillRect/>
          </a:stretch>
        </p:blipFill>
        <p:spPr>
          <a:xfrm>
            <a:off x="10214475" y="890050"/>
            <a:ext cx="7463700" cy="5419050"/>
          </a:xfrm>
          <a:prstGeom prst="rect">
            <a:avLst/>
          </a:prstGeom>
          <a:noFill/>
          <a:ln>
            <a:noFill/>
          </a:ln>
        </p:spPr>
      </p:pic>
      <p:sp>
        <p:nvSpPr>
          <p:cNvPr id="269" name="Google Shape;269;p29"/>
          <p:cNvSpPr/>
          <p:nvPr/>
        </p:nvSpPr>
        <p:spPr>
          <a:xfrm>
            <a:off x="11144800" y="5416721"/>
            <a:ext cx="847500" cy="19185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13299550" y="5869471"/>
            <a:ext cx="847500" cy="19185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15279050" y="5571346"/>
            <a:ext cx="847500" cy="19185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Recorded Sound">
            <a:hlinkClick r:id="" action="ppaction://media"/>
            <a:extLst>
              <a:ext uri="{FF2B5EF4-FFF2-40B4-BE49-F238E27FC236}">
                <a16:creationId xmlns:a16="http://schemas.microsoft.com/office/drawing/2014/main" id="{EB50621D-3933-4FE3-8855-6A2DBCA00F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99525" y="48990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A099"/>
        </a:solidFill>
        <a:effectLst/>
      </p:bgPr>
    </p:bg>
    <p:spTree>
      <p:nvGrpSpPr>
        <p:cNvPr id="1" name="Shape 275"/>
        <p:cNvGrpSpPr/>
        <p:nvPr/>
      </p:nvGrpSpPr>
      <p:grpSpPr>
        <a:xfrm>
          <a:off x="0" y="0"/>
          <a:ext cx="0" cy="0"/>
          <a:chOff x="0" y="0"/>
          <a:chExt cx="0" cy="0"/>
        </a:xfrm>
      </p:grpSpPr>
      <p:sp>
        <p:nvSpPr>
          <p:cNvPr id="276" name="Google Shape;276;p30"/>
          <p:cNvSpPr txBox="1"/>
          <p:nvPr/>
        </p:nvSpPr>
        <p:spPr>
          <a:xfrm>
            <a:off x="2892358" y="595750"/>
            <a:ext cx="14572200" cy="17148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5600"/>
              <a:buFont typeface="Arial"/>
              <a:buNone/>
            </a:pPr>
            <a:r>
              <a:rPr lang="en-GB" sz="5600" b="1" i="0" u="none" strike="noStrike" cap="none">
                <a:solidFill>
                  <a:srgbClr val="FFFFFF"/>
                </a:solidFill>
                <a:latin typeface="Montserrat"/>
                <a:ea typeface="Montserrat"/>
                <a:cs typeface="Montserrat"/>
                <a:sym typeface="Montserrat"/>
              </a:rPr>
              <a:t>Pause the video to complete your task</a:t>
            </a:r>
            <a:endParaRPr sz="5600" b="1" i="0" u="none" strike="noStrike" cap="none">
              <a:solidFill>
                <a:srgbClr val="FFFFFF"/>
              </a:solidFill>
              <a:latin typeface="Montserrat"/>
              <a:ea typeface="Montserrat"/>
              <a:cs typeface="Montserrat"/>
              <a:sym typeface="Montserrat"/>
            </a:endParaRPr>
          </a:p>
        </p:txBody>
      </p:sp>
      <p:sp>
        <p:nvSpPr>
          <p:cNvPr id="277" name="Google Shape;277;p30"/>
          <p:cNvSpPr txBox="1"/>
          <p:nvPr/>
        </p:nvSpPr>
        <p:spPr>
          <a:xfrm>
            <a:off x="936800" y="9586650"/>
            <a:ext cx="6610800" cy="300600"/>
          </a:xfrm>
          <a:prstGeom prst="rect">
            <a:avLst/>
          </a:prstGeom>
          <a:noFill/>
          <a:ln>
            <a:noFill/>
          </a:ln>
        </p:spPr>
        <p:txBody>
          <a:bodyPr spcFirstLastPara="1" wrap="square" lIns="182850" tIns="182850" rIns="182850" bIns="18285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Montserrat Medium"/>
              <a:ea typeface="Montserrat Medium"/>
              <a:cs typeface="Montserrat Medium"/>
              <a:sym typeface="Montserrat Medium"/>
            </a:endParaRPr>
          </a:p>
        </p:txBody>
      </p:sp>
      <p:pic>
        <p:nvPicPr>
          <p:cNvPr id="278" name="Google Shape;278;p30" descr="A picture containing table&#10;&#10;Description automatically generated"/>
          <p:cNvPicPr preferRelativeResize="0"/>
          <p:nvPr/>
        </p:nvPicPr>
        <p:blipFill rotWithShape="1">
          <a:blip r:embed="rId3">
            <a:alphaModFix/>
          </a:blip>
          <a:srcRect b="-1926"/>
          <a:stretch/>
        </p:blipFill>
        <p:spPr>
          <a:xfrm>
            <a:off x="1102468" y="459562"/>
            <a:ext cx="1180290" cy="2128240"/>
          </a:xfrm>
          <a:prstGeom prst="rect">
            <a:avLst/>
          </a:prstGeom>
          <a:noFill/>
          <a:ln>
            <a:noFill/>
          </a:ln>
        </p:spPr>
      </p:pic>
      <p:pic>
        <p:nvPicPr>
          <p:cNvPr id="279" name="Google Shape;279;p30" descr="A picture containing drawing&#10;&#10;Description automatically generated"/>
          <p:cNvPicPr preferRelativeResize="0"/>
          <p:nvPr/>
        </p:nvPicPr>
        <p:blipFill rotWithShape="1">
          <a:blip r:embed="rId4">
            <a:alphaModFix/>
          </a:blip>
          <a:srcRect/>
          <a:stretch/>
        </p:blipFill>
        <p:spPr>
          <a:xfrm>
            <a:off x="4656664" y="7959980"/>
            <a:ext cx="730992" cy="1245670"/>
          </a:xfrm>
          <a:prstGeom prst="rect">
            <a:avLst/>
          </a:prstGeom>
          <a:noFill/>
          <a:ln>
            <a:noFill/>
          </a:ln>
        </p:spPr>
      </p:pic>
      <p:sp>
        <p:nvSpPr>
          <p:cNvPr id="280" name="Google Shape;280;p30"/>
          <p:cNvSpPr txBox="1"/>
          <p:nvPr/>
        </p:nvSpPr>
        <p:spPr>
          <a:xfrm>
            <a:off x="5762574" y="8076925"/>
            <a:ext cx="8335800" cy="8490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4000"/>
              <a:buFont typeface="Arial"/>
              <a:buNone/>
            </a:pPr>
            <a:r>
              <a:rPr lang="en-GB" sz="4000" b="1">
                <a:solidFill>
                  <a:srgbClr val="FFFFFF"/>
                </a:solidFill>
                <a:latin typeface="Montserrat"/>
                <a:ea typeface="Montserrat"/>
                <a:cs typeface="Montserrat"/>
                <a:sym typeface="Montserrat"/>
              </a:rPr>
              <a:t>Resume</a:t>
            </a:r>
            <a:r>
              <a:rPr lang="en-GB" sz="4000" b="1" i="0" u="none" strike="noStrike" cap="none">
                <a:solidFill>
                  <a:srgbClr val="FFFFFF"/>
                </a:solidFill>
                <a:latin typeface="Montserrat"/>
                <a:ea typeface="Montserrat"/>
                <a:cs typeface="Montserrat"/>
                <a:sym typeface="Montserrat"/>
              </a:rPr>
              <a:t> once you’</a:t>
            </a:r>
            <a:r>
              <a:rPr lang="en-GB" sz="4000" b="1">
                <a:solidFill>
                  <a:srgbClr val="FFFFFF"/>
                </a:solidFill>
                <a:latin typeface="Montserrat"/>
                <a:ea typeface="Montserrat"/>
                <a:cs typeface="Montserrat"/>
                <a:sym typeface="Montserrat"/>
              </a:rPr>
              <a:t>re</a:t>
            </a:r>
            <a:r>
              <a:rPr lang="en-GB" sz="4000" b="1" i="0" u="none" strike="noStrike" cap="none">
                <a:solidFill>
                  <a:srgbClr val="FFFFFF"/>
                </a:solidFill>
                <a:latin typeface="Montserrat"/>
                <a:ea typeface="Montserrat"/>
                <a:cs typeface="Montserrat"/>
                <a:sym typeface="Montserrat"/>
              </a:rPr>
              <a:t> </a:t>
            </a:r>
            <a:r>
              <a:rPr lang="en-GB" sz="4000" b="1">
                <a:solidFill>
                  <a:srgbClr val="FFFFFF"/>
                </a:solidFill>
                <a:latin typeface="Montserrat"/>
                <a:ea typeface="Montserrat"/>
                <a:cs typeface="Montserrat"/>
                <a:sym typeface="Montserrat"/>
              </a:rPr>
              <a:t>finished</a:t>
            </a:r>
            <a:endParaRPr sz="4000" b="1" i="0" u="none" strike="noStrike" cap="none">
              <a:solidFill>
                <a:srgbClr val="FFFFFF"/>
              </a:solidFill>
              <a:latin typeface="Montserrat"/>
              <a:ea typeface="Montserrat"/>
              <a:cs typeface="Montserrat"/>
              <a:sym typeface="Montserrat"/>
            </a:endParaRPr>
          </a:p>
        </p:txBody>
      </p:sp>
      <p:sp>
        <p:nvSpPr>
          <p:cNvPr id="281" name="Google Shape;281;p30"/>
          <p:cNvSpPr/>
          <p:nvPr/>
        </p:nvSpPr>
        <p:spPr>
          <a:xfrm>
            <a:off x="4572008" y="2471673"/>
            <a:ext cx="9144000" cy="1046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82850" tIns="91400" rIns="182850" bIns="91400" anchor="t" anchorCtr="0">
            <a:noAutofit/>
          </a:bodyPr>
          <a:lstStyle/>
          <a:p>
            <a:pPr marL="0" marR="0" lvl="0" indent="0" algn="l" rtl="0">
              <a:lnSpc>
                <a:spcPct val="100000"/>
              </a:lnSpc>
              <a:spcBef>
                <a:spcPts val="0"/>
              </a:spcBef>
              <a:spcAft>
                <a:spcPts val="0"/>
              </a:spcAft>
              <a:buNone/>
            </a:pPr>
            <a:r>
              <a:rPr lang="en-GB" sz="3500" b="1">
                <a:solidFill>
                  <a:schemeClr val="dk2"/>
                </a:solidFill>
                <a:latin typeface="Montserrat"/>
                <a:ea typeface="Montserrat"/>
                <a:cs typeface="Montserrat"/>
                <a:sym typeface="Montserrat"/>
              </a:rPr>
              <a:t>Answer this question:</a:t>
            </a:r>
            <a:endParaRPr sz="3500" b="0" i="0" u="none" strike="noStrike" cap="none">
              <a:solidFill>
                <a:schemeClr val="dk2"/>
              </a:solidFill>
              <a:latin typeface="Arial"/>
              <a:ea typeface="Arial"/>
              <a:cs typeface="Arial"/>
              <a:sym typeface="Arial"/>
            </a:endParaRPr>
          </a:p>
        </p:txBody>
      </p:sp>
      <p:sp>
        <p:nvSpPr>
          <p:cNvPr id="282" name="Google Shape;282;p30"/>
          <p:cNvSpPr/>
          <p:nvPr/>
        </p:nvSpPr>
        <p:spPr>
          <a:xfrm>
            <a:off x="4572000" y="3665275"/>
            <a:ext cx="9144000" cy="4147500"/>
          </a:xfrm>
          <a:prstGeom prst="rect">
            <a:avLst/>
          </a:prstGeom>
          <a:noFill/>
          <a:ln w="9525" cap="flat" cmpd="sng">
            <a:solidFill>
              <a:schemeClr val="lt1"/>
            </a:solidFill>
            <a:prstDash val="solid"/>
            <a:round/>
            <a:headEnd type="none" w="sm" len="sm"/>
            <a:tailEnd type="none" w="sm" len="sm"/>
          </a:ln>
        </p:spPr>
        <p:txBody>
          <a:bodyPr spcFirstLastPara="1" wrap="square" lIns="182850" tIns="91400" rIns="182850" bIns="91400" anchor="t" anchorCtr="0">
            <a:noAutofit/>
          </a:bodyPr>
          <a:lstStyle/>
          <a:p>
            <a:pPr marL="0" marR="0" lvl="0" indent="0" algn="l" rtl="0">
              <a:lnSpc>
                <a:spcPct val="100000"/>
              </a:lnSpc>
              <a:spcBef>
                <a:spcPts val="0"/>
              </a:spcBef>
              <a:spcAft>
                <a:spcPts val="0"/>
              </a:spcAft>
              <a:buNone/>
            </a:pPr>
            <a:r>
              <a:rPr lang="en-GB" sz="3500" b="1">
                <a:solidFill>
                  <a:schemeClr val="lt1"/>
                </a:solidFill>
                <a:latin typeface="Montserrat"/>
                <a:ea typeface="Montserrat"/>
                <a:cs typeface="Montserrat"/>
                <a:sym typeface="Montserrat"/>
              </a:rPr>
              <a:t>What were the four examples of contact forces? </a:t>
            </a:r>
            <a:endParaRPr sz="3500" b="1">
              <a:solidFill>
                <a:schemeClr val="lt1"/>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86"/>
        <p:cNvGrpSpPr/>
        <p:nvPr/>
      </p:nvGrpSpPr>
      <p:grpSpPr>
        <a:xfrm>
          <a:off x="0" y="0"/>
          <a:ext cx="0" cy="0"/>
          <a:chOff x="0" y="0"/>
          <a:chExt cx="0" cy="0"/>
        </a:xfrm>
      </p:grpSpPr>
      <p:sp>
        <p:nvSpPr>
          <p:cNvPr id="287" name="Google Shape;287;p31"/>
          <p:cNvSpPr txBox="1">
            <a:spLocks noGrp="1"/>
          </p:cNvSpPr>
          <p:nvPr>
            <p:ph type="title"/>
          </p:nvPr>
        </p:nvSpPr>
        <p:spPr>
          <a:xfrm>
            <a:off x="980500" y="1056450"/>
            <a:ext cx="9031500" cy="6882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i="0" dirty="0">
                <a:solidFill>
                  <a:srgbClr val="FFFFFF"/>
                </a:solidFill>
              </a:rPr>
              <a:t>Non-contact forces </a:t>
            </a:r>
            <a:endParaRPr i="0" dirty="0">
              <a:solidFill>
                <a:srgbClr val="FFFFFF"/>
              </a:solidFill>
            </a:endParaRPr>
          </a:p>
          <a:p>
            <a:pPr marL="0" lvl="0" indent="0" algn="l" rtl="0">
              <a:spcBef>
                <a:spcPts val="0"/>
              </a:spcBef>
              <a:spcAft>
                <a:spcPts val="0"/>
              </a:spcAft>
              <a:buNone/>
            </a:pPr>
            <a:endParaRPr i="0" dirty="0">
              <a:solidFill>
                <a:srgbClr val="FFFFFF"/>
              </a:solidFill>
            </a:endParaRPr>
          </a:p>
          <a:p>
            <a:pPr marL="0" lvl="0" indent="0" algn="l" rtl="0">
              <a:spcBef>
                <a:spcPts val="0"/>
              </a:spcBef>
              <a:spcAft>
                <a:spcPts val="0"/>
              </a:spcAft>
              <a:buNone/>
            </a:pPr>
            <a:endParaRPr sz="4000" i="0" dirty="0">
              <a:solidFill>
                <a:srgbClr val="FFFFFF"/>
              </a:solidFill>
            </a:endParaRPr>
          </a:p>
          <a:p>
            <a:pPr marL="0" lvl="0" indent="0" algn="l" rtl="0">
              <a:spcBef>
                <a:spcPts val="0"/>
              </a:spcBef>
              <a:spcAft>
                <a:spcPts val="0"/>
              </a:spcAft>
              <a:buNone/>
            </a:pPr>
            <a:r>
              <a:rPr lang="en-GB" sz="4000" i="0" dirty="0">
                <a:solidFill>
                  <a:srgbClr val="FFFFFF"/>
                </a:solidFill>
              </a:rPr>
              <a:t>For other forces, they will act even if two objects are not touching. We call these forces non-contact forces.</a:t>
            </a:r>
            <a:endParaRPr sz="4000" i="0" dirty="0">
              <a:solidFill>
                <a:srgbClr val="FFFFFF"/>
              </a:solidFill>
            </a:endParaRPr>
          </a:p>
        </p:txBody>
      </p:sp>
      <p:sp>
        <p:nvSpPr>
          <p:cNvPr id="288" name="Google Shape;288;p31"/>
          <p:cNvSpPr txBox="1"/>
          <p:nvPr/>
        </p:nvSpPr>
        <p:spPr>
          <a:xfrm>
            <a:off x="10162201" y="8171900"/>
            <a:ext cx="7724100" cy="666600"/>
          </a:xfrm>
          <a:prstGeom prst="rect">
            <a:avLst/>
          </a:prstGeom>
          <a:noFill/>
          <a:ln>
            <a:noFill/>
          </a:ln>
        </p:spPr>
        <p:txBody>
          <a:bodyPr spcFirstLastPara="1" wrap="square" lIns="0" tIns="0" rIns="0" bIns="0" anchor="b" anchorCtr="0">
            <a:noAutofit/>
          </a:bodyPr>
          <a:lstStyle/>
          <a:p>
            <a:pPr marL="0" lvl="0" indent="0" algn="l" rtl="0">
              <a:lnSpc>
                <a:spcPct val="130000"/>
              </a:lnSpc>
              <a:spcBef>
                <a:spcPts val="0"/>
              </a:spcBef>
              <a:spcAft>
                <a:spcPts val="0"/>
              </a:spcAft>
              <a:buClr>
                <a:srgbClr val="000000"/>
              </a:buClr>
              <a:buSzPts val="1600"/>
              <a:buFont typeface="Arial"/>
              <a:buNone/>
            </a:pPr>
            <a:r>
              <a:rPr lang="en-GB" sz="1600">
                <a:solidFill>
                  <a:srgbClr val="FFFFFF"/>
                </a:solidFill>
                <a:latin typeface="Montserrat"/>
                <a:ea typeface="Montserrat"/>
                <a:cs typeface="Montserrat"/>
                <a:sym typeface="Montserrat"/>
              </a:rPr>
              <a:t>No touching by icon 54 from the Noun Project</a:t>
            </a:r>
            <a:endParaRPr sz="1600">
              <a:solidFill>
                <a:srgbClr val="FFFFFF"/>
              </a:solidFill>
              <a:latin typeface="Montserrat"/>
              <a:ea typeface="Montserrat"/>
              <a:cs typeface="Montserrat"/>
              <a:sym typeface="Montserrat"/>
            </a:endParaRPr>
          </a:p>
        </p:txBody>
      </p:sp>
      <p:pic>
        <p:nvPicPr>
          <p:cNvPr id="289" name="Google Shape;289;p31"/>
          <p:cNvPicPr preferRelativeResize="0"/>
          <p:nvPr/>
        </p:nvPicPr>
        <p:blipFill rotWithShape="1">
          <a:blip r:embed="rId5">
            <a:alphaModFix/>
          </a:blip>
          <a:srcRect b="13412"/>
          <a:stretch/>
        </p:blipFill>
        <p:spPr>
          <a:xfrm>
            <a:off x="9634586" y="890050"/>
            <a:ext cx="7948614" cy="6882599"/>
          </a:xfrm>
          <a:prstGeom prst="rect">
            <a:avLst/>
          </a:prstGeom>
          <a:noFill/>
          <a:ln>
            <a:noFill/>
          </a:ln>
        </p:spPr>
      </p:pic>
      <p:pic>
        <p:nvPicPr>
          <p:cNvPr id="2" name="Recorded Sound">
            <a:hlinkClick r:id="" action="ppaction://media"/>
            <a:extLst>
              <a:ext uri="{FF2B5EF4-FFF2-40B4-BE49-F238E27FC236}">
                <a16:creationId xmlns:a16="http://schemas.microsoft.com/office/drawing/2014/main" id="{816EDD8E-1DA1-41E7-A254-89EEAD196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17985" y="3319607"/>
            <a:ext cx="242888"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6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2"/>
          <p:cNvSpPr txBox="1">
            <a:spLocks noGrp="1"/>
          </p:cNvSpPr>
          <p:nvPr>
            <p:ph type="sldNum" idx="12"/>
          </p:nvPr>
        </p:nvSpPr>
        <p:spPr>
          <a:xfrm>
            <a:off x="917941" y="9586650"/>
            <a:ext cx="1440000" cy="3600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GB"/>
              <a:t>16</a:t>
            </a:fld>
            <a:endParaRPr/>
          </a:p>
        </p:txBody>
      </p:sp>
      <p:sp>
        <p:nvSpPr>
          <p:cNvPr id="295" name="Google Shape;295;p32"/>
          <p:cNvSpPr txBox="1">
            <a:spLocks noGrp="1"/>
          </p:cNvSpPr>
          <p:nvPr>
            <p:ph type="body" idx="4294967295"/>
          </p:nvPr>
        </p:nvSpPr>
        <p:spPr>
          <a:xfrm>
            <a:off x="734750" y="559850"/>
            <a:ext cx="13020300" cy="1053000"/>
          </a:xfrm>
          <a:prstGeom prst="rect">
            <a:avLst/>
          </a:prstGeom>
        </p:spPr>
        <p:txBody>
          <a:bodyPr spcFirstLastPara="1" wrap="square" lIns="0" tIns="0" rIns="0" bIns="0" anchor="t" anchorCtr="0">
            <a:noAutofit/>
          </a:bodyPr>
          <a:lstStyle/>
          <a:p>
            <a:pPr marL="0" lvl="0" indent="0" algn="l" rtl="0">
              <a:spcBef>
                <a:spcPts val="0"/>
              </a:spcBef>
              <a:spcAft>
                <a:spcPts val="2000"/>
              </a:spcAft>
              <a:buNone/>
            </a:pPr>
            <a:r>
              <a:rPr lang="en-GB" sz="6800" b="1"/>
              <a:t>Gravitational Force - Weight</a:t>
            </a:r>
            <a:endParaRPr sz="6800" b="1"/>
          </a:p>
        </p:txBody>
      </p:sp>
      <p:sp>
        <p:nvSpPr>
          <p:cNvPr id="296" name="Google Shape;296;p32"/>
          <p:cNvSpPr txBox="1"/>
          <p:nvPr/>
        </p:nvSpPr>
        <p:spPr>
          <a:xfrm>
            <a:off x="691900" y="3469625"/>
            <a:ext cx="7463700" cy="671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500">
                <a:latin typeface="Montserrat"/>
                <a:ea typeface="Montserrat"/>
                <a:cs typeface="Montserrat"/>
                <a:sym typeface="Montserrat"/>
              </a:rPr>
              <a:t>Pulls everything downwards towards the earth. </a:t>
            </a:r>
            <a:endParaRPr sz="4500">
              <a:latin typeface="Montserrat"/>
              <a:ea typeface="Montserrat"/>
              <a:cs typeface="Montserrat"/>
              <a:sym typeface="Montserrat"/>
            </a:endParaRPr>
          </a:p>
        </p:txBody>
      </p:sp>
      <p:sp>
        <p:nvSpPr>
          <p:cNvPr id="297" name="Google Shape;297;p32"/>
          <p:cNvSpPr txBox="1"/>
          <p:nvPr/>
        </p:nvSpPr>
        <p:spPr>
          <a:xfrm>
            <a:off x="917950" y="8925950"/>
            <a:ext cx="7999200" cy="360000"/>
          </a:xfrm>
          <a:prstGeom prst="rect">
            <a:avLst/>
          </a:prstGeom>
          <a:noFill/>
          <a:ln>
            <a:noFill/>
          </a:ln>
        </p:spPr>
        <p:txBody>
          <a:bodyPr spcFirstLastPara="1" wrap="square" lIns="0" tIns="0" rIns="0" bIns="0" anchor="b" anchorCtr="0">
            <a:noAutofit/>
          </a:bodyPr>
          <a:lstStyle/>
          <a:p>
            <a:pPr marL="0" lvl="0" indent="0" algn="l" rtl="0">
              <a:lnSpc>
                <a:spcPct val="130000"/>
              </a:lnSpc>
              <a:spcBef>
                <a:spcPts val="0"/>
              </a:spcBef>
              <a:spcAft>
                <a:spcPts val="0"/>
              </a:spcAft>
              <a:buNone/>
            </a:pPr>
            <a:r>
              <a:rPr lang="en-GB" sz="1600">
                <a:solidFill>
                  <a:schemeClr val="dk2"/>
                </a:solidFill>
                <a:latin typeface="Montserrat"/>
                <a:ea typeface="Montserrat"/>
                <a:cs typeface="Montserrat"/>
                <a:sym typeface="Montserrat"/>
              </a:rPr>
              <a:t>Gravity by tulpahn from the Noun Project</a:t>
            </a:r>
            <a:endParaRPr sz="1600">
              <a:solidFill>
                <a:schemeClr val="dk2"/>
              </a:solidFill>
              <a:latin typeface="Montserrat"/>
              <a:ea typeface="Montserrat"/>
              <a:cs typeface="Montserrat"/>
              <a:sym typeface="Montserrat"/>
            </a:endParaRPr>
          </a:p>
        </p:txBody>
      </p:sp>
      <p:pic>
        <p:nvPicPr>
          <p:cNvPr id="298" name="Google Shape;298;p32"/>
          <p:cNvPicPr preferRelativeResize="0"/>
          <p:nvPr/>
        </p:nvPicPr>
        <p:blipFill>
          <a:blip r:embed="rId5">
            <a:alphaModFix/>
          </a:blip>
          <a:stretch>
            <a:fillRect/>
          </a:stretch>
        </p:blipFill>
        <p:spPr>
          <a:xfrm>
            <a:off x="9647475" y="1909725"/>
            <a:ext cx="6988894" cy="6928775"/>
          </a:xfrm>
          <a:prstGeom prst="rect">
            <a:avLst/>
          </a:prstGeom>
          <a:noFill/>
          <a:ln>
            <a:noFill/>
          </a:ln>
        </p:spPr>
      </p:pic>
      <p:pic>
        <p:nvPicPr>
          <p:cNvPr id="2" name="Recorded Sound">
            <a:hlinkClick r:id="" action="ppaction://media"/>
            <a:extLst>
              <a:ext uri="{FF2B5EF4-FFF2-40B4-BE49-F238E27FC236}">
                <a16:creationId xmlns:a16="http://schemas.microsoft.com/office/drawing/2014/main" id="{1699179F-43AD-4058-B1FB-8C098C1C72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99525" y="48990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1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3"/>
          <p:cNvSpPr txBox="1">
            <a:spLocks noGrp="1"/>
          </p:cNvSpPr>
          <p:nvPr>
            <p:ph type="sldNum" idx="12"/>
          </p:nvPr>
        </p:nvSpPr>
        <p:spPr>
          <a:xfrm>
            <a:off x="917941" y="9586650"/>
            <a:ext cx="1440000" cy="3600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GB"/>
              <a:t>17</a:t>
            </a:fld>
            <a:endParaRPr/>
          </a:p>
        </p:txBody>
      </p:sp>
      <p:sp>
        <p:nvSpPr>
          <p:cNvPr id="304" name="Google Shape;304;p33"/>
          <p:cNvSpPr txBox="1">
            <a:spLocks noGrp="1"/>
          </p:cNvSpPr>
          <p:nvPr>
            <p:ph type="body" idx="4294967295"/>
          </p:nvPr>
        </p:nvSpPr>
        <p:spPr>
          <a:xfrm>
            <a:off x="734750" y="559850"/>
            <a:ext cx="12731100" cy="1053000"/>
          </a:xfrm>
          <a:prstGeom prst="rect">
            <a:avLst/>
          </a:prstGeom>
        </p:spPr>
        <p:txBody>
          <a:bodyPr spcFirstLastPara="1" wrap="square" lIns="0" tIns="0" rIns="0" bIns="0" anchor="t" anchorCtr="0">
            <a:noAutofit/>
          </a:bodyPr>
          <a:lstStyle/>
          <a:p>
            <a:pPr marL="0" lvl="0" indent="0" algn="l" rtl="0">
              <a:spcBef>
                <a:spcPts val="0"/>
              </a:spcBef>
              <a:spcAft>
                <a:spcPts val="2000"/>
              </a:spcAft>
              <a:buNone/>
            </a:pPr>
            <a:r>
              <a:rPr lang="en-GB" sz="6800" b="1"/>
              <a:t>Magnetic Force</a:t>
            </a:r>
            <a:endParaRPr sz="6800" b="1"/>
          </a:p>
        </p:txBody>
      </p:sp>
      <p:sp>
        <p:nvSpPr>
          <p:cNvPr id="305" name="Google Shape;305;p33"/>
          <p:cNvSpPr txBox="1"/>
          <p:nvPr/>
        </p:nvSpPr>
        <p:spPr>
          <a:xfrm>
            <a:off x="734750" y="2876300"/>
            <a:ext cx="7463700" cy="671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500">
                <a:latin typeface="Montserrat"/>
                <a:ea typeface="Montserrat"/>
                <a:cs typeface="Montserrat"/>
                <a:sym typeface="Montserrat"/>
              </a:rPr>
              <a:t>Which makes magnetic objects: </a:t>
            </a:r>
            <a:endParaRPr sz="4500">
              <a:latin typeface="Montserrat"/>
              <a:ea typeface="Montserrat"/>
              <a:cs typeface="Montserrat"/>
              <a:sym typeface="Montserrat"/>
            </a:endParaRPr>
          </a:p>
          <a:p>
            <a:pPr marL="0" lvl="0" indent="0" algn="l" rtl="0">
              <a:spcBef>
                <a:spcPts val="0"/>
              </a:spcBef>
              <a:spcAft>
                <a:spcPts val="0"/>
              </a:spcAft>
              <a:buNone/>
            </a:pPr>
            <a:endParaRPr sz="4500">
              <a:latin typeface="Montserrat"/>
              <a:ea typeface="Montserrat"/>
              <a:cs typeface="Montserrat"/>
              <a:sym typeface="Montserrat"/>
            </a:endParaRPr>
          </a:p>
          <a:p>
            <a:pPr marL="457200" lvl="0" indent="-514350" algn="l" rtl="0">
              <a:spcBef>
                <a:spcPts val="0"/>
              </a:spcBef>
              <a:spcAft>
                <a:spcPts val="0"/>
              </a:spcAft>
              <a:buSzPts val="4500"/>
              <a:buFont typeface="Montserrat"/>
              <a:buChar char="●"/>
            </a:pPr>
            <a:r>
              <a:rPr lang="en-GB" sz="4500">
                <a:latin typeface="Montserrat"/>
                <a:ea typeface="Montserrat"/>
                <a:cs typeface="Montserrat"/>
                <a:sym typeface="Montserrat"/>
              </a:rPr>
              <a:t>attract (pull together) each other</a:t>
            </a:r>
            <a:endParaRPr sz="4500">
              <a:latin typeface="Montserrat"/>
              <a:ea typeface="Montserrat"/>
              <a:cs typeface="Montserrat"/>
              <a:sym typeface="Montserrat"/>
            </a:endParaRPr>
          </a:p>
          <a:p>
            <a:pPr marL="457200" lvl="0" indent="0" algn="l" rtl="0">
              <a:spcBef>
                <a:spcPts val="0"/>
              </a:spcBef>
              <a:spcAft>
                <a:spcPts val="0"/>
              </a:spcAft>
              <a:buNone/>
            </a:pPr>
            <a:endParaRPr sz="4500">
              <a:latin typeface="Montserrat"/>
              <a:ea typeface="Montserrat"/>
              <a:cs typeface="Montserrat"/>
              <a:sym typeface="Montserrat"/>
            </a:endParaRPr>
          </a:p>
          <a:p>
            <a:pPr marL="457200" lvl="0" indent="-514350" algn="l" rtl="0">
              <a:spcBef>
                <a:spcPts val="0"/>
              </a:spcBef>
              <a:spcAft>
                <a:spcPts val="0"/>
              </a:spcAft>
              <a:buSzPts val="4500"/>
              <a:buFont typeface="Montserrat"/>
              <a:buChar char="●"/>
            </a:pPr>
            <a:r>
              <a:rPr lang="en-GB" sz="4500">
                <a:latin typeface="Montserrat"/>
                <a:ea typeface="Montserrat"/>
                <a:cs typeface="Montserrat"/>
                <a:sym typeface="Montserrat"/>
              </a:rPr>
              <a:t>repel (push away) each other</a:t>
            </a:r>
            <a:endParaRPr sz="4500">
              <a:latin typeface="Montserrat"/>
              <a:ea typeface="Montserrat"/>
              <a:cs typeface="Montserrat"/>
              <a:sym typeface="Montserrat"/>
            </a:endParaRPr>
          </a:p>
        </p:txBody>
      </p:sp>
      <p:sp>
        <p:nvSpPr>
          <p:cNvPr id="306" name="Google Shape;306;p33"/>
          <p:cNvSpPr txBox="1"/>
          <p:nvPr/>
        </p:nvSpPr>
        <p:spPr>
          <a:xfrm>
            <a:off x="917950" y="8925950"/>
            <a:ext cx="7999200" cy="360000"/>
          </a:xfrm>
          <a:prstGeom prst="rect">
            <a:avLst/>
          </a:prstGeom>
          <a:noFill/>
          <a:ln>
            <a:noFill/>
          </a:ln>
        </p:spPr>
        <p:txBody>
          <a:bodyPr spcFirstLastPara="1" wrap="square" lIns="0" tIns="0" rIns="0" bIns="0" anchor="b" anchorCtr="0">
            <a:noAutofit/>
          </a:bodyPr>
          <a:lstStyle/>
          <a:p>
            <a:pPr marL="0" lvl="0" indent="0" algn="l" rtl="0">
              <a:lnSpc>
                <a:spcPct val="130000"/>
              </a:lnSpc>
              <a:spcBef>
                <a:spcPts val="0"/>
              </a:spcBef>
              <a:spcAft>
                <a:spcPts val="0"/>
              </a:spcAft>
              <a:buNone/>
            </a:pPr>
            <a:r>
              <a:rPr lang="en-GB" sz="1600">
                <a:solidFill>
                  <a:schemeClr val="dk2"/>
                </a:solidFill>
                <a:latin typeface="Montserrat"/>
                <a:ea typeface="Montserrat"/>
                <a:cs typeface="Montserrat"/>
                <a:sym typeface="Montserrat"/>
              </a:rPr>
              <a:t>Magnetic Field by Robin Will from the Noun Project</a:t>
            </a:r>
            <a:endParaRPr sz="1600">
              <a:solidFill>
                <a:schemeClr val="dk2"/>
              </a:solidFill>
              <a:latin typeface="Montserrat"/>
              <a:ea typeface="Montserrat"/>
              <a:cs typeface="Montserrat"/>
              <a:sym typeface="Montserrat"/>
            </a:endParaRPr>
          </a:p>
        </p:txBody>
      </p:sp>
      <p:pic>
        <p:nvPicPr>
          <p:cNvPr id="307" name="Google Shape;307;p33"/>
          <p:cNvPicPr preferRelativeResize="0"/>
          <p:nvPr/>
        </p:nvPicPr>
        <p:blipFill>
          <a:blip r:embed="rId5">
            <a:alphaModFix/>
          </a:blip>
          <a:stretch>
            <a:fillRect/>
          </a:stretch>
        </p:blipFill>
        <p:spPr>
          <a:xfrm>
            <a:off x="9647475" y="1013950"/>
            <a:ext cx="7533875" cy="6718200"/>
          </a:xfrm>
          <a:prstGeom prst="rect">
            <a:avLst/>
          </a:prstGeom>
          <a:noFill/>
          <a:ln>
            <a:noFill/>
          </a:ln>
        </p:spPr>
      </p:pic>
      <p:pic>
        <p:nvPicPr>
          <p:cNvPr id="2" name="Recorded Sound">
            <a:hlinkClick r:id="" action="ppaction://media"/>
            <a:extLst>
              <a:ext uri="{FF2B5EF4-FFF2-40B4-BE49-F238E27FC236}">
                <a16:creationId xmlns:a16="http://schemas.microsoft.com/office/drawing/2014/main" id="{E08644B9-1F52-4484-97D1-E3D0CB25BD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99525" y="48990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A099"/>
        </a:solidFill>
        <a:effectLst/>
      </p:bgPr>
    </p:bg>
    <p:spTree>
      <p:nvGrpSpPr>
        <p:cNvPr id="1" name="Shape 311"/>
        <p:cNvGrpSpPr/>
        <p:nvPr/>
      </p:nvGrpSpPr>
      <p:grpSpPr>
        <a:xfrm>
          <a:off x="0" y="0"/>
          <a:ext cx="0" cy="0"/>
          <a:chOff x="0" y="0"/>
          <a:chExt cx="0" cy="0"/>
        </a:xfrm>
      </p:grpSpPr>
      <p:sp>
        <p:nvSpPr>
          <p:cNvPr id="312" name="Google Shape;312;p34"/>
          <p:cNvSpPr txBox="1"/>
          <p:nvPr/>
        </p:nvSpPr>
        <p:spPr>
          <a:xfrm>
            <a:off x="2892358" y="595750"/>
            <a:ext cx="14572200" cy="17148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5600"/>
              <a:buFont typeface="Arial"/>
              <a:buNone/>
            </a:pPr>
            <a:r>
              <a:rPr lang="en-GB" sz="5600" b="1" i="0" u="none" strike="noStrike" cap="none">
                <a:solidFill>
                  <a:srgbClr val="FFFFFF"/>
                </a:solidFill>
                <a:latin typeface="Montserrat"/>
                <a:ea typeface="Montserrat"/>
                <a:cs typeface="Montserrat"/>
                <a:sym typeface="Montserrat"/>
              </a:rPr>
              <a:t>Pause the video to complete your task</a:t>
            </a:r>
            <a:endParaRPr sz="5600" b="1" i="0" u="none" strike="noStrike" cap="none">
              <a:solidFill>
                <a:srgbClr val="FFFFFF"/>
              </a:solidFill>
              <a:latin typeface="Montserrat"/>
              <a:ea typeface="Montserrat"/>
              <a:cs typeface="Montserrat"/>
              <a:sym typeface="Montserrat"/>
            </a:endParaRPr>
          </a:p>
        </p:txBody>
      </p:sp>
      <p:sp>
        <p:nvSpPr>
          <p:cNvPr id="313" name="Google Shape;313;p34"/>
          <p:cNvSpPr txBox="1"/>
          <p:nvPr/>
        </p:nvSpPr>
        <p:spPr>
          <a:xfrm>
            <a:off x="936800" y="9586650"/>
            <a:ext cx="6610800" cy="300600"/>
          </a:xfrm>
          <a:prstGeom prst="rect">
            <a:avLst/>
          </a:prstGeom>
          <a:noFill/>
          <a:ln>
            <a:noFill/>
          </a:ln>
        </p:spPr>
        <p:txBody>
          <a:bodyPr spcFirstLastPara="1" wrap="square" lIns="182850" tIns="182850" rIns="182850" bIns="18285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Montserrat Medium"/>
              <a:ea typeface="Montserrat Medium"/>
              <a:cs typeface="Montserrat Medium"/>
              <a:sym typeface="Montserrat Medium"/>
            </a:endParaRPr>
          </a:p>
        </p:txBody>
      </p:sp>
      <p:pic>
        <p:nvPicPr>
          <p:cNvPr id="314" name="Google Shape;314;p34" descr="A picture containing table&#10;&#10;Description automatically generated"/>
          <p:cNvPicPr preferRelativeResize="0"/>
          <p:nvPr/>
        </p:nvPicPr>
        <p:blipFill rotWithShape="1">
          <a:blip r:embed="rId3">
            <a:alphaModFix/>
          </a:blip>
          <a:srcRect b="-1926"/>
          <a:stretch/>
        </p:blipFill>
        <p:spPr>
          <a:xfrm>
            <a:off x="1102468" y="459562"/>
            <a:ext cx="1180290" cy="2128240"/>
          </a:xfrm>
          <a:prstGeom prst="rect">
            <a:avLst/>
          </a:prstGeom>
          <a:noFill/>
          <a:ln>
            <a:noFill/>
          </a:ln>
        </p:spPr>
      </p:pic>
      <p:pic>
        <p:nvPicPr>
          <p:cNvPr id="315" name="Google Shape;315;p34" descr="A picture containing drawing&#10;&#10;Description automatically generated"/>
          <p:cNvPicPr preferRelativeResize="0"/>
          <p:nvPr/>
        </p:nvPicPr>
        <p:blipFill rotWithShape="1">
          <a:blip r:embed="rId4">
            <a:alphaModFix/>
          </a:blip>
          <a:srcRect/>
          <a:stretch/>
        </p:blipFill>
        <p:spPr>
          <a:xfrm>
            <a:off x="4656664" y="7959980"/>
            <a:ext cx="730992" cy="1245670"/>
          </a:xfrm>
          <a:prstGeom prst="rect">
            <a:avLst/>
          </a:prstGeom>
          <a:noFill/>
          <a:ln>
            <a:noFill/>
          </a:ln>
        </p:spPr>
      </p:pic>
      <p:sp>
        <p:nvSpPr>
          <p:cNvPr id="316" name="Google Shape;316;p34"/>
          <p:cNvSpPr txBox="1"/>
          <p:nvPr/>
        </p:nvSpPr>
        <p:spPr>
          <a:xfrm>
            <a:off x="5762574" y="8076925"/>
            <a:ext cx="8335800" cy="8490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4000"/>
              <a:buFont typeface="Arial"/>
              <a:buNone/>
            </a:pPr>
            <a:r>
              <a:rPr lang="en-GB" sz="4000" b="1">
                <a:solidFill>
                  <a:srgbClr val="FFFFFF"/>
                </a:solidFill>
                <a:latin typeface="Montserrat"/>
                <a:ea typeface="Montserrat"/>
                <a:cs typeface="Montserrat"/>
                <a:sym typeface="Montserrat"/>
              </a:rPr>
              <a:t>Resume</a:t>
            </a:r>
            <a:r>
              <a:rPr lang="en-GB" sz="4000" b="1" i="0" u="none" strike="noStrike" cap="none">
                <a:solidFill>
                  <a:srgbClr val="FFFFFF"/>
                </a:solidFill>
                <a:latin typeface="Montserrat"/>
                <a:ea typeface="Montserrat"/>
                <a:cs typeface="Montserrat"/>
                <a:sym typeface="Montserrat"/>
              </a:rPr>
              <a:t> once you’</a:t>
            </a:r>
            <a:r>
              <a:rPr lang="en-GB" sz="4000" b="1">
                <a:solidFill>
                  <a:srgbClr val="FFFFFF"/>
                </a:solidFill>
                <a:latin typeface="Montserrat"/>
                <a:ea typeface="Montserrat"/>
                <a:cs typeface="Montserrat"/>
                <a:sym typeface="Montserrat"/>
              </a:rPr>
              <a:t>re</a:t>
            </a:r>
            <a:r>
              <a:rPr lang="en-GB" sz="4000" b="1" i="0" u="none" strike="noStrike" cap="none">
                <a:solidFill>
                  <a:srgbClr val="FFFFFF"/>
                </a:solidFill>
                <a:latin typeface="Montserrat"/>
                <a:ea typeface="Montserrat"/>
                <a:cs typeface="Montserrat"/>
                <a:sym typeface="Montserrat"/>
              </a:rPr>
              <a:t> </a:t>
            </a:r>
            <a:r>
              <a:rPr lang="en-GB" sz="4000" b="1">
                <a:solidFill>
                  <a:srgbClr val="FFFFFF"/>
                </a:solidFill>
                <a:latin typeface="Montserrat"/>
                <a:ea typeface="Montserrat"/>
                <a:cs typeface="Montserrat"/>
                <a:sym typeface="Montserrat"/>
              </a:rPr>
              <a:t>finished</a:t>
            </a:r>
            <a:endParaRPr sz="4000" b="1" i="0" u="none" strike="noStrike" cap="none">
              <a:solidFill>
                <a:srgbClr val="FFFFFF"/>
              </a:solidFill>
              <a:latin typeface="Montserrat"/>
              <a:ea typeface="Montserrat"/>
              <a:cs typeface="Montserrat"/>
              <a:sym typeface="Montserrat"/>
            </a:endParaRPr>
          </a:p>
        </p:txBody>
      </p:sp>
      <p:sp>
        <p:nvSpPr>
          <p:cNvPr id="317" name="Google Shape;317;p34"/>
          <p:cNvSpPr/>
          <p:nvPr/>
        </p:nvSpPr>
        <p:spPr>
          <a:xfrm>
            <a:off x="4572008" y="2471673"/>
            <a:ext cx="9144000" cy="1046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82850" tIns="91400" rIns="182850" bIns="91400" anchor="t" anchorCtr="0">
            <a:noAutofit/>
          </a:bodyPr>
          <a:lstStyle/>
          <a:p>
            <a:pPr marL="0" marR="0" lvl="0" indent="0" algn="l" rtl="0">
              <a:lnSpc>
                <a:spcPct val="100000"/>
              </a:lnSpc>
              <a:spcBef>
                <a:spcPts val="0"/>
              </a:spcBef>
              <a:spcAft>
                <a:spcPts val="0"/>
              </a:spcAft>
              <a:buNone/>
            </a:pPr>
            <a:r>
              <a:rPr lang="en-GB" sz="3500" b="1">
                <a:solidFill>
                  <a:schemeClr val="dk2"/>
                </a:solidFill>
                <a:latin typeface="Montserrat"/>
                <a:ea typeface="Montserrat"/>
                <a:cs typeface="Montserrat"/>
                <a:sym typeface="Montserrat"/>
              </a:rPr>
              <a:t>Answer this question:</a:t>
            </a:r>
            <a:endParaRPr sz="3500" b="0" i="0" u="none" strike="noStrike" cap="none">
              <a:solidFill>
                <a:schemeClr val="dk2"/>
              </a:solidFill>
              <a:latin typeface="Arial"/>
              <a:ea typeface="Arial"/>
              <a:cs typeface="Arial"/>
              <a:sym typeface="Arial"/>
            </a:endParaRPr>
          </a:p>
        </p:txBody>
      </p:sp>
      <p:sp>
        <p:nvSpPr>
          <p:cNvPr id="318" name="Google Shape;318;p34"/>
          <p:cNvSpPr/>
          <p:nvPr/>
        </p:nvSpPr>
        <p:spPr>
          <a:xfrm>
            <a:off x="4572000" y="3665275"/>
            <a:ext cx="9144000" cy="4147500"/>
          </a:xfrm>
          <a:prstGeom prst="rect">
            <a:avLst/>
          </a:prstGeom>
          <a:noFill/>
          <a:ln w="9525" cap="flat" cmpd="sng">
            <a:solidFill>
              <a:schemeClr val="lt1"/>
            </a:solidFill>
            <a:prstDash val="solid"/>
            <a:round/>
            <a:headEnd type="none" w="sm" len="sm"/>
            <a:tailEnd type="none" w="sm" len="sm"/>
          </a:ln>
        </p:spPr>
        <p:txBody>
          <a:bodyPr spcFirstLastPara="1" wrap="square" lIns="182850" tIns="91400" rIns="182850" bIns="91400" anchor="t" anchorCtr="0">
            <a:noAutofit/>
          </a:bodyPr>
          <a:lstStyle/>
          <a:p>
            <a:pPr marL="0" marR="0" lvl="0" indent="0" algn="l" rtl="0">
              <a:lnSpc>
                <a:spcPct val="100000"/>
              </a:lnSpc>
              <a:spcBef>
                <a:spcPts val="0"/>
              </a:spcBef>
              <a:spcAft>
                <a:spcPts val="0"/>
              </a:spcAft>
              <a:buNone/>
            </a:pPr>
            <a:r>
              <a:rPr lang="en-GB" sz="3500" b="1">
                <a:solidFill>
                  <a:schemeClr val="lt1"/>
                </a:solidFill>
                <a:latin typeface="Montserrat"/>
                <a:ea typeface="Montserrat"/>
                <a:cs typeface="Montserrat"/>
                <a:sym typeface="Montserrat"/>
              </a:rPr>
              <a:t>What are two examples of non-contact forces?</a:t>
            </a:r>
            <a:endParaRPr sz="3500" b="1">
              <a:solidFill>
                <a:schemeClr val="lt1"/>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5"/>
          <p:cNvSpPr txBox="1"/>
          <p:nvPr/>
        </p:nvSpPr>
        <p:spPr>
          <a:xfrm>
            <a:off x="936800" y="9586650"/>
            <a:ext cx="6610800" cy="3006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None/>
            </a:pPr>
            <a:endParaRPr sz="1600">
              <a:solidFill>
                <a:srgbClr val="00A099"/>
              </a:solidFill>
              <a:latin typeface="Montserrat Medium"/>
              <a:ea typeface="Montserrat Medium"/>
              <a:cs typeface="Montserrat Medium"/>
              <a:sym typeface="Montserrat Medium"/>
            </a:endParaRPr>
          </a:p>
        </p:txBody>
      </p:sp>
      <p:sp>
        <p:nvSpPr>
          <p:cNvPr id="324" name="Google Shape;324;p35"/>
          <p:cNvSpPr txBox="1">
            <a:spLocks noGrp="1"/>
          </p:cNvSpPr>
          <p:nvPr>
            <p:ph type="sldNum" idx="12"/>
          </p:nvPr>
        </p:nvSpPr>
        <p:spPr>
          <a:xfrm>
            <a:off x="1835882" y="19173300"/>
            <a:ext cx="2880000" cy="7200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GB"/>
              <a:t>19</a:t>
            </a:fld>
            <a:endParaRPr/>
          </a:p>
        </p:txBody>
      </p:sp>
      <p:sp>
        <p:nvSpPr>
          <p:cNvPr id="325" name="Google Shape;325;p35"/>
          <p:cNvSpPr txBox="1"/>
          <p:nvPr/>
        </p:nvSpPr>
        <p:spPr>
          <a:xfrm>
            <a:off x="362275" y="245050"/>
            <a:ext cx="5827200" cy="645000"/>
          </a:xfrm>
          <a:prstGeom prst="rect">
            <a:avLst/>
          </a:prstGeom>
          <a:solidFill>
            <a:schemeClr val="accent1"/>
          </a:solidFill>
          <a:ln>
            <a:noFill/>
          </a:ln>
        </p:spPr>
        <p:txBody>
          <a:bodyPr spcFirstLastPara="1" wrap="square" lIns="0" tIns="0" rIns="0" bIns="0" anchor="t" anchorCtr="0">
            <a:noAutofit/>
          </a:bodyPr>
          <a:lstStyle/>
          <a:p>
            <a:pPr marL="0" lvl="0" indent="0" algn="ctr" rtl="0">
              <a:spcBef>
                <a:spcPts val="0"/>
              </a:spcBef>
              <a:spcAft>
                <a:spcPts val="4000"/>
              </a:spcAft>
              <a:buNone/>
            </a:pPr>
            <a:r>
              <a:rPr lang="en-GB" sz="3600" b="1">
                <a:solidFill>
                  <a:srgbClr val="FFFFFF"/>
                </a:solidFill>
                <a:latin typeface="Montserrat"/>
                <a:ea typeface="Montserrat"/>
                <a:cs typeface="Montserrat"/>
                <a:sym typeface="Montserrat"/>
              </a:rPr>
              <a:t>Match the words</a:t>
            </a:r>
            <a:endParaRPr sz="3600" b="1">
              <a:solidFill>
                <a:srgbClr val="FFFFFF"/>
              </a:solidFill>
              <a:latin typeface="Montserrat"/>
              <a:ea typeface="Montserrat"/>
              <a:cs typeface="Montserrat"/>
              <a:sym typeface="Montserrat"/>
            </a:endParaRPr>
          </a:p>
        </p:txBody>
      </p:sp>
      <p:sp>
        <p:nvSpPr>
          <p:cNvPr id="326" name="Google Shape;326;p35"/>
          <p:cNvSpPr txBox="1"/>
          <p:nvPr/>
        </p:nvSpPr>
        <p:spPr>
          <a:xfrm>
            <a:off x="838375" y="1157850"/>
            <a:ext cx="5634600" cy="7397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76200" lvl="0" indent="0" algn="l" rtl="0">
              <a:lnSpc>
                <a:spcPct val="200000"/>
              </a:lnSpc>
              <a:spcBef>
                <a:spcPts val="1200"/>
              </a:spcBef>
              <a:spcAft>
                <a:spcPts val="0"/>
              </a:spcAft>
              <a:buNone/>
            </a:pPr>
            <a:r>
              <a:rPr lang="en-GB" sz="4000" b="1">
                <a:latin typeface="Montserrat"/>
                <a:ea typeface="Montserrat"/>
                <a:cs typeface="Montserrat"/>
                <a:sym typeface="Montserrat"/>
              </a:rPr>
              <a:t>Air resistance</a:t>
            </a:r>
            <a:endParaRPr sz="4000" b="1">
              <a:latin typeface="Montserrat"/>
              <a:ea typeface="Montserrat"/>
              <a:cs typeface="Montserrat"/>
              <a:sym typeface="Montserrat"/>
            </a:endParaRPr>
          </a:p>
          <a:p>
            <a:pPr marL="0" marR="76200" lvl="0" indent="0" algn="l" rtl="0">
              <a:lnSpc>
                <a:spcPct val="200000"/>
              </a:lnSpc>
              <a:spcBef>
                <a:spcPts val="1200"/>
              </a:spcBef>
              <a:spcAft>
                <a:spcPts val="0"/>
              </a:spcAft>
              <a:buNone/>
            </a:pPr>
            <a:r>
              <a:rPr lang="en-GB" sz="4000" b="1">
                <a:latin typeface="Montserrat"/>
                <a:ea typeface="Montserrat"/>
                <a:cs typeface="Montserrat"/>
                <a:sym typeface="Montserrat"/>
              </a:rPr>
              <a:t>Gravitational force </a:t>
            </a:r>
            <a:endParaRPr sz="4000" b="1">
              <a:latin typeface="Montserrat"/>
              <a:ea typeface="Montserrat"/>
              <a:cs typeface="Montserrat"/>
              <a:sym typeface="Montserrat"/>
            </a:endParaRPr>
          </a:p>
          <a:p>
            <a:pPr marL="0" marR="76200" lvl="0" indent="0" algn="l" rtl="0">
              <a:lnSpc>
                <a:spcPct val="200000"/>
              </a:lnSpc>
              <a:spcBef>
                <a:spcPts val="1200"/>
              </a:spcBef>
              <a:spcAft>
                <a:spcPts val="0"/>
              </a:spcAft>
              <a:buNone/>
            </a:pPr>
            <a:r>
              <a:rPr lang="en-GB" sz="4000" b="1">
                <a:latin typeface="Montserrat"/>
                <a:ea typeface="Montserrat"/>
                <a:cs typeface="Montserrat"/>
                <a:sym typeface="Montserrat"/>
              </a:rPr>
              <a:t>Friction</a:t>
            </a:r>
            <a:endParaRPr sz="4000" b="1">
              <a:latin typeface="Montserrat"/>
              <a:ea typeface="Montserrat"/>
              <a:cs typeface="Montserrat"/>
              <a:sym typeface="Montserrat"/>
            </a:endParaRPr>
          </a:p>
          <a:p>
            <a:pPr marL="0" marR="76200" lvl="0" indent="0" algn="l" rtl="0">
              <a:lnSpc>
                <a:spcPct val="200000"/>
              </a:lnSpc>
              <a:spcBef>
                <a:spcPts val="1200"/>
              </a:spcBef>
              <a:spcAft>
                <a:spcPts val="0"/>
              </a:spcAft>
              <a:buNone/>
            </a:pPr>
            <a:r>
              <a:rPr lang="en-GB" sz="4000" b="1">
                <a:latin typeface="Montserrat"/>
                <a:ea typeface="Montserrat"/>
                <a:cs typeface="Montserrat"/>
                <a:sym typeface="Montserrat"/>
              </a:rPr>
              <a:t>Magnetic force</a:t>
            </a:r>
            <a:endParaRPr sz="4000" b="1">
              <a:latin typeface="Montserrat"/>
              <a:ea typeface="Montserrat"/>
              <a:cs typeface="Montserrat"/>
              <a:sym typeface="Montserrat"/>
            </a:endParaRPr>
          </a:p>
          <a:p>
            <a:pPr marL="0" marR="76200" lvl="0" indent="0" algn="l" rtl="0">
              <a:lnSpc>
                <a:spcPct val="200000"/>
              </a:lnSpc>
              <a:spcBef>
                <a:spcPts val="1200"/>
              </a:spcBef>
              <a:spcAft>
                <a:spcPts val="0"/>
              </a:spcAft>
              <a:buNone/>
            </a:pPr>
            <a:r>
              <a:rPr lang="en-GB" sz="4000" b="1">
                <a:latin typeface="Montserrat"/>
                <a:ea typeface="Montserrat"/>
                <a:cs typeface="Montserrat"/>
                <a:sym typeface="Montserrat"/>
              </a:rPr>
              <a:t>Upthrust</a:t>
            </a:r>
            <a:endParaRPr sz="4000" b="1">
              <a:latin typeface="Montserrat"/>
              <a:ea typeface="Montserrat"/>
              <a:cs typeface="Montserrat"/>
              <a:sym typeface="Montserrat"/>
            </a:endParaRPr>
          </a:p>
          <a:p>
            <a:pPr marL="0" lvl="0" indent="0" algn="l" rtl="0">
              <a:lnSpc>
                <a:spcPct val="115000"/>
              </a:lnSpc>
              <a:spcBef>
                <a:spcPts val="1200"/>
              </a:spcBef>
              <a:spcAft>
                <a:spcPts val="0"/>
              </a:spcAft>
              <a:buNone/>
            </a:pPr>
            <a:endParaRPr sz="4000">
              <a:latin typeface="Montserrat"/>
              <a:ea typeface="Montserrat"/>
              <a:cs typeface="Montserrat"/>
              <a:sym typeface="Montserrat"/>
            </a:endParaRPr>
          </a:p>
        </p:txBody>
      </p:sp>
      <p:sp>
        <p:nvSpPr>
          <p:cNvPr id="327" name="Google Shape;327;p35"/>
          <p:cNvSpPr txBox="1"/>
          <p:nvPr/>
        </p:nvSpPr>
        <p:spPr>
          <a:xfrm>
            <a:off x="7691400" y="1081650"/>
            <a:ext cx="10368000" cy="7397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GB" sz="3700">
                <a:latin typeface="Montserrat"/>
                <a:ea typeface="Montserrat"/>
                <a:cs typeface="Montserrat"/>
                <a:sym typeface="Montserrat"/>
              </a:rPr>
              <a:t>- pushes objects upwards on objects that are in water.</a:t>
            </a:r>
            <a:endParaRPr sz="3700">
              <a:latin typeface="Montserrat"/>
              <a:ea typeface="Montserrat"/>
              <a:cs typeface="Montserrat"/>
              <a:sym typeface="Montserrat"/>
            </a:endParaRPr>
          </a:p>
          <a:p>
            <a:pPr marL="0" lvl="0" indent="0" algn="l" rtl="0">
              <a:lnSpc>
                <a:spcPct val="115000"/>
              </a:lnSpc>
              <a:spcBef>
                <a:spcPts val="1200"/>
              </a:spcBef>
              <a:spcAft>
                <a:spcPts val="0"/>
              </a:spcAft>
              <a:buNone/>
            </a:pPr>
            <a:r>
              <a:rPr lang="en-GB" sz="3700">
                <a:latin typeface="Montserrat"/>
                <a:ea typeface="Montserrat"/>
                <a:cs typeface="Montserrat"/>
                <a:sym typeface="Montserrat"/>
              </a:rPr>
              <a:t>- pulls everything downwards towards the earth.</a:t>
            </a:r>
            <a:endParaRPr sz="3700">
              <a:latin typeface="Montserrat"/>
              <a:ea typeface="Montserrat"/>
              <a:cs typeface="Montserrat"/>
              <a:sym typeface="Montserrat"/>
            </a:endParaRPr>
          </a:p>
          <a:p>
            <a:pPr marL="0" lvl="0" indent="0" algn="l" rtl="0">
              <a:lnSpc>
                <a:spcPct val="115000"/>
              </a:lnSpc>
              <a:spcBef>
                <a:spcPts val="1200"/>
              </a:spcBef>
              <a:spcAft>
                <a:spcPts val="0"/>
              </a:spcAft>
              <a:buNone/>
            </a:pPr>
            <a:r>
              <a:rPr lang="en-GB" sz="3700">
                <a:latin typeface="Montserrat"/>
                <a:ea typeface="Montserrat"/>
                <a:cs typeface="Montserrat"/>
                <a:sym typeface="Montserrat"/>
              </a:rPr>
              <a:t>-</a:t>
            </a:r>
            <a:r>
              <a:rPr lang="en-GB" sz="3700" b="1">
                <a:latin typeface="Montserrat"/>
                <a:ea typeface="Montserrat"/>
                <a:cs typeface="Montserrat"/>
                <a:sym typeface="Montserrat"/>
              </a:rPr>
              <a:t> </a:t>
            </a:r>
            <a:r>
              <a:rPr lang="en-GB" sz="3700">
                <a:latin typeface="Montserrat"/>
                <a:ea typeface="Montserrat"/>
                <a:cs typeface="Montserrat"/>
                <a:sym typeface="Montserrat"/>
              </a:rPr>
              <a:t>acts when something tries to move quickly through air.</a:t>
            </a:r>
            <a:endParaRPr sz="3700">
              <a:latin typeface="Montserrat"/>
              <a:ea typeface="Montserrat"/>
              <a:cs typeface="Montserrat"/>
              <a:sym typeface="Montserrat"/>
            </a:endParaRPr>
          </a:p>
          <a:p>
            <a:pPr marL="0" lvl="0" indent="0" algn="l" rtl="0">
              <a:lnSpc>
                <a:spcPct val="115000"/>
              </a:lnSpc>
              <a:spcBef>
                <a:spcPts val="1200"/>
              </a:spcBef>
              <a:spcAft>
                <a:spcPts val="0"/>
              </a:spcAft>
              <a:buNone/>
            </a:pPr>
            <a:r>
              <a:rPr lang="en-GB" sz="3700">
                <a:latin typeface="Montserrat"/>
                <a:ea typeface="Montserrat"/>
                <a:cs typeface="Montserrat"/>
                <a:sym typeface="Montserrat"/>
              </a:rPr>
              <a:t>- acts between two surfaces that are sliding, or trying to slide, across each other.</a:t>
            </a:r>
            <a:endParaRPr sz="3700">
              <a:latin typeface="Montserrat"/>
              <a:ea typeface="Montserrat"/>
              <a:cs typeface="Montserrat"/>
              <a:sym typeface="Montserrat"/>
            </a:endParaRPr>
          </a:p>
          <a:p>
            <a:pPr marL="0" marR="76200" lvl="0" indent="0" algn="l" rtl="0">
              <a:lnSpc>
                <a:spcPct val="115000"/>
              </a:lnSpc>
              <a:spcBef>
                <a:spcPts val="1200"/>
              </a:spcBef>
              <a:spcAft>
                <a:spcPts val="0"/>
              </a:spcAft>
              <a:buNone/>
            </a:pPr>
            <a:r>
              <a:rPr lang="en-GB" sz="3700">
                <a:latin typeface="Montserrat"/>
                <a:ea typeface="Montserrat"/>
                <a:cs typeface="Montserrat"/>
                <a:sym typeface="Montserrat"/>
              </a:rPr>
              <a:t>- makes magnetic objects attract or repel each other.</a:t>
            </a:r>
            <a:endParaRPr sz="3700">
              <a:latin typeface="Montserrat"/>
              <a:ea typeface="Montserrat"/>
              <a:cs typeface="Montserrat"/>
              <a:sym typeface="Montserrat"/>
            </a:endParaRPr>
          </a:p>
          <a:p>
            <a:pPr marL="0" lvl="0" indent="0" algn="l" rtl="0">
              <a:spcBef>
                <a:spcPts val="0"/>
              </a:spcBef>
              <a:spcAft>
                <a:spcPts val="0"/>
              </a:spcAft>
              <a:buNone/>
            </a:pPr>
            <a:endParaRPr sz="3700">
              <a:latin typeface="Montserrat"/>
              <a:ea typeface="Montserrat"/>
              <a:cs typeface="Montserrat"/>
              <a:sym typeface="Montserrat"/>
            </a:endParaRPr>
          </a:p>
        </p:txBody>
      </p:sp>
      <p:pic>
        <p:nvPicPr>
          <p:cNvPr id="2" name="Recorded Sound">
            <a:hlinkClick r:id="" action="ppaction://media"/>
            <a:extLst>
              <a:ext uri="{FF2B5EF4-FFF2-40B4-BE49-F238E27FC236}">
                <a16:creationId xmlns:a16="http://schemas.microsoft.com/office/drawing/2014/main" id="{8BEEB4E1-F97E-41E7-92A4-E11F32A097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60237" y="461286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34"/>
        <p:cNvGrpSpPr/>
        <p:nvPr/>
      </p:nvGrpSpPr>
      <p:grpSpPr>
        <a:xfrm>
          <a:off x="0" y="0"/>
          <a:ext cx="0" cy="0"/>
          <a:chOff x="0" y="0"/>
          <a:chExt cx="0" cy="0"/>
        </a:xfrm>
      </p:grpSpPr>
      <p:sp>
        <p:nvSpPr>
          <p:cNvPr id="135" name="Google Shape;135;p18"/>
          <p:cNvSpPr txBox="1">
            <a:spLocks noGrp="1"/>
          </p:cNvSpPr>
          <p:nvPr>
            <p:ph type="title"/>
          </p:nvPr>
        </p:nvSpPr>
        <p:spPr>
          <a:xfrm>
            <a:off x="4775500" y="170975"/>
            <a:ext cx="16389600" cy="1151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b="1" i="0">
                <a:solidFill>
                  <a:srgbClr val="FFFFFF"/>
                </a:solidFill>
                <a:latin typeface="Montserrat"/>
                <a:ea typeface="Montserrat"/>
                <a:cs typeface="Montserrat"/>
                <a:sym typeface="Montserrat"/>
              </a:rPr>
              <a:t>STAR WORDS</a:t>
            </a:r>
            <a:endParaRPr b="1" i="0">
              <a:solidFill>
                <a:srgbClr val="FFFFFF"/>
              </a:solidFill>
              <a:latin typeface="Montserrat"/>
              <a:ea typeface="Montserrat"/>
              <a:cs typeface="Montserrat"/>
              <a:sym typeface="Montserrat"/>
            </a:endParaRPr>
          </a:p>
          <a:p>
            <a:pPr marL="0" lvl="0" indent="0" algn="l" rtl="0">
              <a:spcBef>
                <a:spcPts val="0"/>
              </a:spcBef>
              <a:spcAft>
                <a:spcPts val="0"/>
              </a:spcAft>
              <a:buNone/>
            </a:pPr>
            <a:endParaRPr b="1">
              <a:solidFill>
                <a:srgbClr val="FFFFFF"/>
              </a:solidFill>
              <a:latin typeface="Montserrat"/>
              <a:ea typeface="Montserrat"/>
              <a:cs typeface="Montserrat"/>
              <a:sym typeface="Montserrat"/>
            </a:endParaRPr>
          </a:p>
          <a:p>
            <a:pPr marL="0" lvl="0" indent="0" algn="l" rtl="0">
              <a:spcBef>
                <a:spcPts val="0"/>
              </a:spcBef>
              <a:spcAft>
                <a:spcPts val="0"/>
              </a:spcAft>
              <a:buNone/>
            </a:pPr>
            <a:endParaRPr b="1">
              <a:solidFill>
                <a:srgbClr val="FFFFFF"/>
              </a:solidFill>
              <a:latin typeface="Montserrat"/>
              <a:ea typeface="Montserrat"/>
              <a:cs typeface="Montserrat"/>
              <a:sym typeface="Montserrat"/>
            </a:endParaRPr>
          </a:p>
        </p:txBody>
      </p:sp>
      <p:sp>
        <p:nvSpPr>
          <p:cNvPr id="136" name="Google Shape;136;p18"/>
          <p:cNvSpPr txBox="1"/>
          <p:nvPr/>
        </p:nvSpPr>
        <p:spPr>
          <a:xfrm>
            <a:off x="9336350" y="2054125"/>
            <a:ext cx="5356200" cy="115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700" b="1">
                <a:solidFill>
                  <a:srgbClr val="FFFFFF"/>
                </a:solidFill>
                <a:latin typeface="Montserrat"/>
                <a:ea typeface="Montserrat"/>
                <a:cs typeface="Montserrat"/>
                <a:sym typeface="Montserrat"/>
              </a:rPr>
              <a:t>Push</a:t>
            </a:r>
            <a:endParaRPr sz="4700" b="1">
              <a:solidFill>
                <a:srgbClr val="FFFFFF"/>
              </a:solidFill>
              <a:latin typeface="Montserrat"/>
              <a:ea typeface="Montserrat"/>
              <a:cs typeface="Montserrat"/>
              <a:sym typeface="Montserrat"/>
            </a:endParaRPr>
          </a:p>
        </p:txBody>
      </p:sp>
      <p:sp>
        <p:nvSpPr>
          <p:cNvPr id="137" name="Google Shape;137;p18"/>
          <p:cNvSpPr txBox="1"/>
          <p:nvPr/>
        </p:nvSpPr>
        <p:spPr>
          <a:xfrm>
            <a:off x="2080925" y="4567800"/>
            <a:ext cx="4597800" cy="115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700" b="1">
                <a:solidFill>
                  <a:srgbClr val="FFFFFF"/>
                </a:solidFill>
                <a:latin typeface="Montserrat"/>
                <a:ea typeface="Montserrat"/>
                <a:cs typeface="Montserrat"/>
                <a:sym typeface="Montserrat"/>
              </a:rPr>
              <a:t>Air resistance</a:t>
            </a:r>
            <a:endParaRPr sz="4700" b="1">
              <a:solidFill>
                <a:srgbClr val="FFFFFF"/>
              </a:solidFill>
              <a:latin typeface="Montserrat"/>
              <a:ea typeface="Montserrat"/>
              <a:cs typeface="Montserrat"/>
              <a:sym typeface="Montserrat"/>
            </a:endParaRPr>
          </a:p>
        </p:txBody>
      </p:sp>
      <p:sp>
        <p:nvSpPr>
          <p:cNvPr id="138" name="Google Shape;138;p18"/>
          <p:cNvSpPr txBox="1"/>
          <p:nvPr/>
        </p:nvSpPr>
        <p:spPr>
          <a:xfrm>
            <a:off x="4339675" y="5741850"/>
            <a:ext cx="5550300" cy="115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700" b="1">
                <a:solidFill>
                  <a:srgbClr val="FFFFFF"/>
                </a:solidFill>
                <a:latin typeface="Montserrat"/>
                <a:ea typeface="Montserrat"/>
                <a:cs typeface="Montserrat"/>
                <a:sym typeface="Montserrat"/>
              </a:rPr>
              <a:t>Water resistance</a:t>
            </a:r>
            <a:endParaRPr sz="4700" b="1">
              <a:solidFill>
                <a:srgbClr val="FFFFFF"/>
              </a:solidFill>
              <a:latin typeface="Montserrat"/>
              <a:ea typeface="Montserrat"/>
              <a:cs typeface="Montserrat"/>
              <a:sym typeface="Montserrat"/>
            </a:endParaRPr>
          </a:p>
        </p:txBody>
      </p:sp>
      <p:sp>
        <p:nvSpPr>
          <p:cNvPr id="139" name="Google Shape;139;p18"/>
          <p:cNvSpPr txBox="1"/>
          <p:nvPr/>
        </p:nvSpPr>
        <p:spPr>
          <a:xfrm>
            <a:off x="11403500" y="4505163"/>
            <a:ext cx="4280100" cy="115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700" b="1">
                <a:solidFill>
                  <a:srgbClr val="FFFFFF"/>
                </a:solidFill>
                <a:latin typeface="Montserrat"/>
                <a:ea typeface="Montserrat"/>
                <a:cs typeface="Montserrat"/>
                <a:sym typeface="Montserrat"/>
              </a:rPr>
              <a:t>Friction</a:t>
            </a:r>
            <a:endParaRPr sz="4700" b="1">
              <a:solidFill>
                <a:srgbClr val="FFFFFF"/>
              </a:solidFill>
              <a:latin typeface="Montserrat"/>
              <a:ea typeface="Montserrat"/>
              <a:cs typeface="Montserrat"/>
              <a:sym typeface="Montserrat"/>
            </a:endParaRPr>
          </a:p>
        </p:txBody>
      </p:sp>
      <p:sp>
        <p:nvSpPr>
          <p:cNvPr id="140" name="Google Shape;140;p18"/>
          <p:cNvSpPr txBox="1"/>
          <p:nvPr/>
        </p:nvSpPr>
        <p:spPr>
          <a:xfrm>
            <a:off x="4339675" y="2539700"/>
            <a:ext cx="4280100" cy="115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700" b="1">
                <a:solidFill>
                  <a:srgbClr val="FFFFFF"/>
                </a:solidFill>
                <a:latin typeface="Montserrat"/>
                <a:ea typeface="Montserrat"/>
                <a:cs typeface="Montserrat"/>
                <a:sym typeface="Montserrat"/>
              </a:rPr>
              <a:t>Forces</a:t>
            </a:r>
            <a:endParaRPr sz="4700" b="1">
              <a:solidFill>
                <a:srgbClr val="FFFFFF"/>
              </a:solidFill>
              <a:latin typeface="Montserrat"/>
              <a:ea typeface="Montserrat"/>
              <a:cs typeface="Montserrat"/>
              <a:sym typeface="Montserrat"/>
            </a:endParaRPr>
          </a:p>
        </p:txBody>
      </p:sp>
      <p:sp>
        <p:nvSpPr>
          <p:cNvPr id="141" name="Google Shape;141;p18"/>
          <p:cNvSpPr txBox="1"/>
          <p:nvPr/>
        </p:nvSpPr>
        <p:spPr>
          <a:xfrm>
            <a:off x="9336350" y="6956213"/>
            <a:ext cx="4280100" cy="115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700" b="1">
                <a:solidFill>
                  <a:srgbClr val="FFFFFF"/>
                </a:solidFill>
                <a:latin typeface="Montserrat"/>
                <a:ea typeface="Montserrat"/>
                <a:cs typeface="Montserrat"/>
                <a:sym typeface="Montserrat"/>
              </a:rPr>
              <a:t>Magnetic </a:t>
            </a:r>
            <a:endParaRPr sz="4700" b="1">
              <a:solidFill>
                <a:srgbClr val="FFFFFF"/>
              </a:solidFill>
              <a:latin typeface="Montserrat"/>
              <a:ea typeface="Montserrat"/>
              <a:cs typeface="Montserrat"/>
              <a:sym typeface="Montserrat"/>
            </a:endParaRPr>
          </a:p>
        </p:txBody>
      </p:sp>
      <p:sp>
        <p:nvSpPr>
          <p:cNvPr id="142" name="Google Shape;142;p18"/>
          <p:cNvSpPr txBox="1"/>
          <p:nvPr/>
        </p:nvSpPr>
        <p:spPr>
          <a:xfrm>
            <a:off x="6901063" y="3861063"/>
            <a:ext cx="4280100" cy="115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700" b="1">
                <a:solidFill>
                  <a:srgbClr val="FFFFFF"/>
                </a:solidFill>
                <a:latin typeface="Montserrat"/>
                <a:ea typeface="Montserrat"/>
                <a:cs typeface="Montserrat"/>
                <a:sym typeface="Montserrat"/>
              </a:rPr>
              <a:t>Pull</a:t>
            </a:r>
            <a:endParaRPr sz="4700" b="1">
              <a:solidFill>
                <a:srgbClr val="FFFFFF"/>
              </a:solidFill>
              <a:latin typeface="Montserrat"/>
              <a:ea typeface="Montserrat"/>
              <a:cs typeface="Montserrat"/>
              <a:sym typeface="Montserrat"/>
            </a:endParaRPr>
          </a:p>
        </p:txBody>
      </p:sp>
      <p:sp>
        <p:nvSpPr>
          <p:cNvPr id="143" name="Google Shape;143;p18"/>
          <p:cNvSpPr txBox="1"/>
          <p:nvPr/>
        </p:nvSpPr>
        <p:spPr>
          <a:xfrm>
            <a:off x="11181175" y="5730688"/>
            <a:ext cx="4280100" cy="115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700" b="1">
                <a:solidFill>
                  <a:srgbClr val="FFFFFF"/>
                </a:solidFill>
                <a:latin typeface="Montserrat"/>
                <a:ea typeface="Montserrat"/>
                <a:cs typeface="Montserrat"/>
                <a:sym typeface="Montserrat"/>
              </a:rPr>
              <a:t>Upthrust</a:t>
            </a:r>
            <a:endParaRPr sz="4700" b="1">
              <a:solidFill>
                <a:srgbClr val="FFFFFF"/>
              </a:solidFill>
              <a:latin typeface="Montserrat"/>
              <a:ea typeface="Montserrat"/>
              <a:cs typeface="Montserrat"/>
              <a:sym typeface="Montserrat"/>
            </a:endParaRPr>
          </a:p>
        </p:txBody>
      </p:sp>
      <p:sp>
        <p:nvSpPr>
          <p:cNvPr id="144" name="Google Shape;144;p18"/>
          <p:cNvSpPr txBox="1"/>
          <p:nvPr/>
        </p:nvSpPr>
        <p:spPr>
          <a:xfrm>
            <a:off x="852425" y="1041225"/>
            <a:ext cx="1620900" cy="16155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None/>
            </a:pPr>
            <a:r>
              <a:rPr lang="en-GB" sz="10000">
                <a:solidFill>
                  <a:srgbClr val="FFFFFF"/>
                </a:solidFill>
                <a:latin typeface="Montserrat"/>
                <a:ea typeface="Montserrat"/>
                <a:cs typeface="Montserrat"/>
                <a:sym typeface="Montserrat"/>
              </a:rPr>
              <a:t>⭐</a:t>
            </a:r>
            <a:endParaRPr sz="100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l" rtl="0">
              <a:spcBef>
                <a:spcPts val="0"/>
              </a:spcBef>
              <a:spcAft>
                <a:spcPts val="0"/>
              </a:spcAft>
              <a:buNone/>
            </a:pPr>
            <a:endParaRPr sz="3800">
              <a:solidFill>
                <a:srgbClr val="FFFFFF"/>
              </a:solidFill>
              <a:latin typeface="Montserrat"/>
              <a:ea typeface="Montserrat"/>
              <a:cs typeface="Montserrat"/>
              <a:sym typeface="Montserrat"/>
            </a:endParaRPr>
          </a:p>
          <a:p>
            <a:pPr marL="0" lvl="0" indent="0" algn="l" rtl="0">
              <a:spcBef>
                <a:spcPts val="0"/>
              </a:spcBef>
              <a:spcAft>
                <a:spcPts val="0"/>
              </a:spcAft>
              <a:buNone/>
            </a:pPr>
            <a:endParaRPr sz="60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l" rtl="0">
              <a:spcBef>
                <a:spcPts val="0"/>
              </a:spcBef>
              <a:spcAft>
                <a:spcPts val="0"/>
              </a:spcAft>
              <a:buNone/>
            </a:pPr>
            <a:endParaRPr sz="38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ctr" rtl="0">
              <a:spcBef>
                <a:spcPts val="0"/>
              </a:spcBef>
              <a:spcAft>
                <a:spcPts val="0"/>
              </a:spcAft>
              <a:buNone/>
            </a:pPr>
            <a:endParaRPr sz="28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ctr" rtl="0">
              <a:spcBef>
                <a:spcPts val="0"/>
              </a:spcBef>
              <a:spcAft>
                <a:spcPts val="0"/>
              </a:spcAft>
              <a:buNone/>
            </a:pPr>
            <a:endParaRPr sz="2800">
              <a:solidFill>
                <a:srgbClr val="FFFFFF"/>
              </a:solidFill>
              <a:latin typeface="Montserrat"/>
              <a:ea typeface="Montserrat"/>
              <a:cs typeface="Montserrat"/>
              <a:sym typeface="Montserrat"/>
            </a:endParaRPr>
          </a:p>
        </p:txBody>
      </p:sp>
      <p:sp>
        <p:nvSpPr>
          <p:cNvPr id="145" name="Google Shape;145;p18"/>
          <p:cNvSpPr txBox="1"/>
          <p:nvPr/>
        </p:nvSpPr>
        <p:spPr>
          <a:xfrm>
            <a:off x="-116450" y="3634300"/>
            <a:ext cx="1620900" cy="16155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None/>
            </a:pPr>
            <a:r>
              <a:rPr lang="en-GB" sz="10000">
                <a:solidFill>
                  <a:srgbClr val="FFFFFF"/>
                </a:solidFill>
                <a:latin typeface="Montserrat"/>
                <a:ea typeface="Montserrat"/>
                <a:cs typeface="Montserrat"/>
                <a:sym typeface="Montserrat"/>
              </a:rPr>
              <a:t>⭐</a:t>
            </a:r>
            <a:endParaRPr sz="100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l" rtl="0">
              <a:spcBef>
                <a:spcPts val="0"/>
              </a:spcBef>
              <a:spcAft>
                <a:spcPts val="0"/>
              </a:spcAft>
              <a:buNone/>
            </a:pPr>
            <a:endParaRPr sz="3800">
              <a:solidFill>
                <a:srgbClr val="FFFFFF"/>
              </a:solidFill>
              <a:latin typeface="Montserrat"/>
              <a:ea typeface="Montserrat"/>
              <a:cs typeface="Montserrat"/>
              <a:sym typeface="Montserrat"/>
            </a:endParaRPr>
          </a:p>
          <a:p>
            <a:pPr marL="0" lvl="0" indent="0" algn="l" rtl="0">
              <a:spcBef>
                <a:spcPts val="0"/>
              </a:spcBef>
              <a:spcAft>
                <a:spcPts val="0"/>
              </a:spcAft>
              <a:buNone/>
            </a:pPr>
            <a:endParaRPr sz="60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l" rtl="0">
              <a:spcBef>
                <a:spcPts val="0"/>
              </a:spcBef>
              <a:spcAft>
                <a:spcPts val="0"/>
              </a:spcAft>
              <a:buNone/>
            </a:pPr>
            <a:endParaRPr sz="38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ctr" rtl="0">
              <a:spcBef>
                <a:spcPts val="0"/>
              </a:spcBef>
              <a:spcAft>
                <a:spcPts val="0"/>
              </a:spcAft>
              <a:buNone/>
            </a:pPr>
            <a:endParaRPr sz="28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ctr" rtl="0">
              <a:spcBef>
                <a:spcPts val="0"/>
              </a:spcBef>
              <a:spcAft>
                <a:spcPts val="0"/>
              </a:spcAft>
              <a:buNone/>
            </a:pPr>
            <a:endParaRPr sz="2800">
              <a:solidFill>
                <a:srgbClr val="FFFFFF"/>
              </a:solidFill>
              <a:latin typeface="Montserrat"/>
              <a:ea typeface="Montserrat"/>
              <a:cs typeface="Montserrat"/>
              <a:sym typeface="Montserrat"/>
            </a:endParaRPr>
          </a:p>
        </p:txBody>
      </p:sp>
      <p:sp>
        <p:nvSpPr>
          <p:cNvPr id="146" name="Google Shape;146;p18"/>
          <p:cNvSpPr txBox="1"/>
          <p:nvPr/>
        </p:nvSpPr>
        <p:spPr>
          <a:xfrm>
            <a:off x="1974575" y="8017450"/>
            <a:ext cx="1620900" cy="16155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None/>
            </a:pPr>
            <a:r>
              <a:rPr lang="en-GB" sz="10000">
                <a:solidFill>
                  <a:srgbClr val="FFFFFF"/>
                </a:solidFill>
                <a:latin typeface="Montserrat"/>
                <a:ea typeface="Montserrat"/>
                <a:cs typeface="Montserrat"/>
                <a:sym typeface="Montserrat"/>
              </a:rPr>
              <a:t>⭐</a:t>
            </a:r>
            <a:endParaRPr sz="100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l" rtl="0">
              <a:spcBef>
                <a:spcPts val="0"/>
              </a:spcBef>
              <a:spcAft>
                <a:spcPts val="0"/>
              </a:spcAft>
              <a:buNone/>
            </a:pPr>
            <a:endParaRPr sz="3800">
              <a:solidFill>
                <a:srgbClr val="FFFFFF"/>
              </a:solidFill>
              <a:latin typeface="Montserrat"/>
              <a:ea typeface="Montserrat"/>
              <a:cs typeface="Montserrat"/>
              <a:sym typeface="Montserrat"/>
            </a:endParaRPr>
          </a:p>
          <a:p>
            <a:pPr marL="0" lvl="0" indent="0" algn="l" rtl="0">
              <a:spcBef>
                <a:spcPts val="0"/>
              </a:spcBef>
              <a:spcAft>
                <a:spcPts val="0"/>
              </a:spcAft>
              <a:buNone/>
            </a:pPr>
            <a:endParaRPr sz="60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l" rtl="0">
              <a:spcBef>
                <a:spcPts val="0"/>
              </a:spcBef>
              <a:spcAft>
                <a:spcPts val="0"/>
              </a:spcAft>
              <a:buNone/>
            </a:pPr>
            <a:endParaRPr sz="38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ctr" rtl="0">
              <a:spcBef>
                <a:spcPts val="0"/>
              </a:spcBef>
              <a:spcAft>
                <a:spcPts val="0"/>
              </a:spcAft>
              <a:buNone/>
            </a:pPr>
            <a:endParaRPr sz="28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ctr" rtl="0">
              <a:spcBef>
                <a:spcPts val="0"/>
              </a:spcBef>
              <a:spcAft>
                <a:spcPts val="0"/>
              </a:spcAft>
              <a:buNone/>
            </a:pPr>
            <a:endParaRPr sz="2800">
              <a:solidFill>
                <a:srgbClr val="FFFFFF"/>
              </a:solidFill>
              <a:latin typeface="Montserrat"/>
              <a:ea typeface="Montserrat"/>
              <a:cs typeface="Montserrat"/>
              <a:sym typeface="Montserrat"/>
            </a:endParaRPr>
          </a:p>
        </p:txBody>
      </p:sp>
      <p:sp>
        <p:nvSpPr>
          <p:cNvPr id="147" name="Google Shape;147;p18"/>
          <p:cNvSpPr txBox="1"/>
          <p:nvPr/>
        </p:nvSpPr>
        <p:spPr>
          <a:xfrm>
            <a:off x="-116450" y="6343625"/>
            <a:ext cx="1620900" cy="16155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None/>
            </a:pPr>
            <a:r>
              <a:rPr lang="en-GB" sz="15000">
                <a:solidFill>
                  <a:srgbClr val="FFFFFF"/>
                </a:solidFill>
                <a:latin typeface="Montserrat"/>
                <a:ea typeface="Montserrat"/>
                <a:cs typeface="Montserrat"/>
                <a:sym typeface="Montserrat"/>
              </a:rPr>
              <a:t>⭐</a:t>
            </a:r>
            <a:endParaRPr sz="150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l" rtl="0">
              <a:spcBef>
                <a:spcPts val="0"/>
              </a:spcBef>
              <a:spcAft>
                <a:spcPts val="0"/>
              </a:spcAft>
              <a:buNone/>
            </a:pPr>
            <a:endParaRPr sz="3800">
              <a:solidFill>
                <a:srgbClr val="FFFFFF"/>
              </a:solidFill>
              <a:latin typeface="Montserrat"/>
              <a:ea typeface="Montserrat"/>
              <a:cs typeface="Montserrat"/>
              <a:sym typeface="Montserrat"/>
            </a:endParaRPr>
          </a:p>
          <a:p>
            <a:pPr marL="0" lvl="0" indent="0" algn="l" rtl="0">
              <a:spcBef>
                <a:spcPts val="0"/>
              </a:spcBef>
              <a:spcAft>
                <a:spcPts val="0"/>
              </a:spcAft>
              <a:buNone/>
            </a:pPr>
            <a:endParaRPr sz="60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l" rtl="0">
              <a:spcBef>
                <a:spcPts val="0"/>
              </a:spcBef>
              <a:spcAft>
                <a:spcPts val="0"/>
              </a:spcAft>
              <a:buNone/>
            </a:pPr>
            <a:endParaRPr sz="38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ctr" rtl="0">
              <a:spcBef>
                <a:spcPts val="0"/>
              </a:spcBef>
              <a:spcAft>
                <a:spcPts val="0"/>
              </a:spcAft>
              <a:buNone/>
            </a:pPr>
            <a:endParaRPr sz="28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ctr" rtl="0">
              <a:spcBef>
                <a:spcPts val="0"/>
              </a:spcBef>
              <a:spcAft>
                <a:spcPts val="0"/>
              </a:spcAft>
              <a:buNone/>
            </a:pPr>
            <a:endParaRPr sz="2800">
              <a:solidFill>
                <a:srgbClr val="FFFFFF"/>
              </a:solidFill>
              <a:latin typeface="Montserrat"/>
              <a:ea typeface="Montserrat"/>
              <a:cs typeface="Montserrat"/>
              <a:sym typeface="Montserrat"/>
            </a:endParaRPr>
          </a:p>
        </p:txBody>
      </p:sp>
      <p:sp>
        <p:nvSpPr>
          <p:cNvPr id="148" name="Google Shape;148;p18"/>
          <p:cNvSpPr txBox="1"/>
          <p:nvPr/>
        </p:nvSpPr>
        <p:spPr>
          <a:xfrm>
            <a:off x="14507875" y="584025"/>
            <a:ext cx="1620900" cy="16155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None/>
            </a:pPr>
            <a:r>
              <a:rPr lang="en-GB" sz="10000">
                <a:solidFill>
                  <a:srgbClr val="FFFFFF"/>
                </a:solidFill>
                <a:latin typeface="Montserrat"/>
                <a:ea typeface="Montserrat"/>
                <a:cs typeface="Montserrat"/>
                <a:sym typeface="Montserrat"/>
              </a:rPr>
              <a:t>⭐</a:t>
            </a:r>
            <a:endParaRPr sz="100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l" rtl="0">
              <a:spcBef>
                <a:spcPts val="0"/>
              </a:spcBef>
              <a:spcAft>
                <a:spcPts val="0"/>
              </a:spcAft>
              <a:buNone/>
            </a:pPr>
            <a:endParaRPr sz="3800">
              <a:solidFill>
                <a:srgbClr val="FFFFFF"/>
              </a:solidFill>
              <a:latin typeface="Montserrat"/>
              <a:ea typeface="Montserrat"/>
              <a:cs typeface="Montserrat"/>
              <a:sym typeface="Montserrat"/>
            </a:endParaRPr>
          </a:p>
          <a:p>
            <a:pPr marL="0" lvl="0" indent="0" algn="l" rtl="0">
              <a:spcBef>
                <a:spcPts val="0"/>
              </a:spcBef>
              <a:spcAft>
                <a:spcPts val="0"/>
              </a:spcAft>
              <a:buNone/>
            </a:pPr>
            <a:endParaRPr sz="60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l" rtl="0">
              <a:spcBef>
                <a:spcPts val="0"/>
              </a:spcBef>
              <a:spcAft>
                <a:spcPts val="0"/>
              </a:spcAft>
              <a:buNone/>
            </a:pPr>
            <a:endParaRPr sz="38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ctr" rtl="0">
              <a:spcBef>
                <a:spcPts val="0"/>
              </a:spcBef>
              <a:spcAft>
                <a:spcPts val="0"/>
              </a:spcAft>
              <a:buNone/>
            </a:pPr>
            <a:endParaRPr sz="28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ctr" rtl="0">
              <a:spcBef>
                <a:spcPts val="0"/>
              </a:spcBef>
              <a:spcAft>
                <a:spcPts val="0"/>
              </a:spcAft>
              <a:buNone/>
            </a:pPr>
            <a:endParaRPr sz="2800">
              <a:solidFill>
                <a:srgbClr val="FFFFFF"/>
              </a:solidFill>
              <a:latin typeface="Montserrat"/>
              <a:ea typeface="Montserrat"/>
              <a:cs typeface="Montserrat"/>
              <a:sym typeface="Montserrat"/>
            </a:endParaRPr>
          </a:p>
        </p:txBody>
      </p:sp>
      <p:sp>
        <p:nvSpPr>
          <p:cNvPr id="149" name="Google Shape;149;p18"/>
          <p:cNvSpPr txBox="1"/>
          <p:nvPr/>
        </p:nvSpPr>
        <p:spPr>
          <a:xfrm>
            <a:off x="14507875" y="7560250"/>
            <a:ext cx="1620900" cy="16155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None/>
            </a:pPr>
            <a:r>
              <a:rPr lang="en-GB" sz="10000">
                <a:solidFill>
                  <a:srgbClr val="FFFFFF"/>
                </a:solidFill>
                <a:latin typeface="Montserrat"/>
                <a:ea typeface="Montserrat"/>
                <a:cs typeface="Montserrat"/>
                <a:sym typeface="Montserrat"/>
              </a:rPr>
              <a:t>⭐</a:t>
            </a:r>
            <a:endParaRPr sz="100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l" rtl="0">
              <a:spcBef>
                <a:spcPts val="0"/>
              </a:spcBef>
              <a:spcAft>
                <a:spcPts val="0"/>
              </a:spcAft>
              <a:buNone/>
            </a:pPr>
            <a:endParaRPr sz="3800">
              <a:solidFill>
                <a:srgbClr val="FFFFFF"/>
              </a:solidFill>
              <a:latin typeface="Montserrat"/>
              <a:ea typeface="Montserrat"/>
              <a:cs typeface="Montserrat"/>
              <a:sym typeface="Montserrat"/>
            </a:endParaRPr>
          </a:p>
          <a:p>
            <a:pPr marL="0" lvl="0" indent="0" algn="l" rtl="0">
              <a:spcBef>
                <a:spcPts val="0"/>
              </a:spcBef>
              <a:spcAft>
                <a:spcPts val="0"/>
              </a:spcAft>
              <a:buNone/>
            </a:pPr>
            <a:endParaRPr sz="60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l" rtl="0">
              <a:spcBef>
                <a:spcPts val="0"/>
              </a:spcBef>
              <a:spcAft>
                <a:spcPts val="0"/>
              </a:spcAft>
              <a:buNone/>
            </a:pPr>
            <a:endParaRPr sz="38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ctr" rtl="0">
              <a:spcBef>
                <a:spcPts val="0"/>
              </a:spcBef>
              <a:spcAft>
                <a:spcPts val="0"/>
              </a:spcAft>
              <a:buNone/>
            </a:pPr>
            <a:endParaRPr sz="28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ctr" rtl="0">
              <a:spcBef>
                <a:spcPts val="0"/>
              </a:spcBef>
              <a:spcAft>
                <a:spcPts val="0"/>
              </a:spcAft>
              <a:buNone/>
            </a:pPr>
            <a:endParaRPr sz="2800">
              <a:solidFill>
                <a:srgbClr val="FFFFFF"/>
              </a:solidFill>
              <a:latin typeface="Montserrat"/>
              <a:ea typeface="Montserrat"/>
              <a:cs typeface="Montserrat"/>
              <a:sym typeface="Montserrat"/>
            </a:endParaRPr>
          </a:p>
        </p:txBody>
      </p:sp>
      <p:sp>
        <p:nvSpPr>
          <p:cNvPr id="150" name="Google Shape;150;p18"/>
          <p:cNvSpPr txBox="1"/>
          <p:nvPr/>
        </p:nvSpPr>
        <p:spPr>
          <a:xfrm>
            <a:off x="15585975" y="5190950"/>
            <a:ext cx="1620900" cy="16155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None/>
            </a:pPr>
            <a:r>
              <a:rPr lang="en-GB" sz="10000">
                <a:solidFill>
                  <a:srgbClr val="FFFFFF"/>
                </a:solidFill>
                <a:latin typeface="Montserrat"/>
                <a:ea typeface="Montserrat"/>
                <a:cs typeface="Montserrat"/>
                <a:sym typeface="Montserrat"/>
              </a:rPr>
              <a:t>⭐</a:t>
            </a:r>
            <a:endParaRPr sz="100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l" rtl="0">
              <a:spcBef>
                <a:spcPts val="0"/>
              </a:spcBef>
              <a:spcAft>
                <a:spcPts val="0"/>
              </a:spcAft>
              <a:buNone/>
            </a:pPr>
            <a:endParaRPr sz="3800">
              <a:solidFill>
                <a:srgbClr val="FFFFFF"/>
              </a:solidFill>
              <a:latin typeface="Montserrat"/>
              <a:ea typeface="Montserrat"/>
              <a:cs typeface="Montserrat"/>
              <a:sym typeface="Montserrat"/>
            </a:endParaRPr>
          </a:p>
          <a:p>
            <a:pPr marL="0" lvl="0" indent="0" algn="l" rtl="0">
              <a:spcBef>
                <a:spcPts val="0"/>
              </a:spcBef>
              <a:spcAft>
                <a:spcPts val="0"/>
              </a:spcAft>
              <a:buNone/>
            </a:pPr>
            <a:endParaRPr sz="60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l" rtl="0">
              <a:spcBef>
                <a:spcPts val="0"/>
              </a:spcBef>
              <a:spcAft>
                <a:spcPts val="0"/>
              </a:spcAft>
              <a:buNone/>
            </a:pPr>
            <a:endParaRPr sz="38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ctr" rtl="0">
              <a:spcBef>
                <a:spcPts val="0"/>
              </a:spcBef>
              <a:spcAft>
                <a:spcPts val="0"/>
              </a:spcAft>
              <a:buNone/>
            </a:pPr>
            <a:endParaRPr sz="28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ctr" rtl="0">
              <a:spcBef>
                <a:spcPts val="0"/>
              </a:spcBef>
              <a:spcAft>
                <a:spcPts val="0"/>
              </a:spcAft>
              <a:buNone/>
            </a:pPr>
            <a:endParaRPr sz="2800">
              <a:solidFill>
                <a:srgbClr val="FFFFFF"/>
              </a:solidFill>
              <a:latin typeface="Montserrat"/>
              <a:ea typeface="Montserrat"/>
              <a:cs typeface="Montserrat"/>
              <a:sym typeface="Montserrat"/>
            </a:endParaRPr>
          </a:p>
        </p:txBody>
      </p:sp>
      <p:sp>
        <p:nvSpPr>
          <p:cNvPr id="151" name="Google Shape;151;p18"/>
          <p:cNvSpPr txBox="1"/>
          <p:nvPr/>
        </p:nvSpPr>
        <p:spPr>
          <a:xfrm>
            <a:off x="15741550" y="2371100"/>
            <a:ext cx="1620900" cy="16155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None/>
            </a:pPr>
            <a:r>
              <a:rPr lang="en-GB" sz="15000">
                <a:solidFill>
                  <a:srgbClr val="FFFFFF"/>
                </a:solidFill>
                <a:latin typeface="Montserrat"/>
                <a:ea typeface="Montserrat"/>
                <a:cs typeface="Montserrat"/>
                <a:sym typeface="Montserrat"/>
              </a:rPr>
              <a:t>⭐</a:t>
            </a:r>
            <a:endParaRPr sz="15000">
              <a:solidFill>
                <a:srgbClr val="FFFFFF"/>
              </a:solidFill>
              <a:latin typeface="Montserrat"/>
              <a:ea typeface="Montserrat"/>
              <a:cs typeface="Montserrat"/>
              <a:sym typeface="Montserrat"/>
            </a:endParaRPr>
          </a:p>
          <a:p>
            <a:pPr marL="0" lvl="0" indent="0" algn="l" rtl="0">
              <a:spcBef>
                <a:spcPts val="0"/>
              </a:spcBef>
              <a:spcAft>
                <a:spcPts val="0"/>
              </a:spcAft>
              <a:buNone/>
            </a:pPr>
            <a:endParaRPr sz="3800">
              <a:solidFill>
                <a:srgbClr val="FFFFFF"/>
              </a:solidFill>
              <a:latin typeface="Montserrat"/>
              <a:ea typeface="Montserrat"/>
              <a:cs typeface="Montserrat"/>
              <a:sym typeface="Montserrat"/>
            </a:endParaRPr>
          </a:p>
          <a:p>
            <a:pPr marL="0" lvl="0" indent="0" algn="l" rtl="0">
              <a:spcBef>
                <a:spcPts val="0"/>
              </a:spcBef>
              <a:spcAft>
                <a:spcPts val="0"/>
              </a:spcAft>
              <a:buNone/>
            </a:pPr>
            <a:endParaRPr sz="60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l" rtl="0">
              <a:spcBef>
                <a:spcPts val="0"/>
              </a:spcBef>
              <a:spcAft>
                <a:spcPts val="0"/>
              </a:spcAft>
              <a:buNone/>
            </a:pPr>
            <a:endParaRPr sz="38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ctr" rtl="0">
              <a:spcBef>
                <a:spcPts val="0"/>
              </a:spcBef>
              <a:spcAft>
                <a:spcPts val="0"/>
              </a:spcAft>
              <a:buNone/>
            </a:pPr>
            <a:endParaRPr sz="28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l" rtl="0">
              <a:spcBef>
                <a:spcPts val="0"/>
              </a:spcBef>
              <a:spcAft>
                <a:spcPts val="0"/>
              </a:spcAft>
              <a:buNone/>
            </a:pPr>
            <a:endParaRPr sz="2800">
              <a:solidFill>
                <a:srgbClr val="FFFFFF"/>
              </a:solidFill>
              <a:latin typeface="Montserrat"/>
              <a:ea typeface="Montserrat"/>
              <a:cs typeface="Montserrat"/>
              <a:sym typeface="Montserrat"/>
            </a:endParaRPr>
          </a:p>
          <a:p>
            <a:pPr marL="0" lvl="0" indent="0" algn="ctr" rtl="0">
              <a:spcBef>
                <a:spcPts val="0"/>
              </a:spcBef>
              <a:spcAft>
                <a:spcPts val="0"/>
              </a:spcAft>
              <a:buNone/>
            </a:pPr>
            <a:endParaRPr sz="2800">
              <a:solidFill>
                <a:srgbClr val="FFFFFF"/>
              </a:solidFill>
              <a:latin typeface="Montserrat"/>
              <a:ea typeface="Montserrat"/>
              <a:cs typeface="Montserrat"/>
              <a:sym typeface="Montserrat"/>
            </a:endParaRPr>
          </a:p>
        </p:txBody>
      </p:sp>
      <p:sp>
        <p:nvSpPr>
          <p:cNvPr id="152" name="Google Shape;152;p18"/>
          <p:cNvSpPr txBox="1"/>
          <p:nvPr/>
        </p:nvSpPr>
        <p:spPr>
          <a:xfrm>
            <a:off x="4164825" y="7274238"/>
            <a:ext cx="4280100" cy="115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700" b="1">
                <a:solidFill>
                  <a:srgbClr val="FFFFFF"/>
                </a:solidFill>
                <a:latin typeface="Montserrat"/>
                <a:ea typeface="Montserrat"/>
                <a:cs typeface="Montserrat"/>
                <a:sym typeface="Montserrat"/>
              </a:rPr>
              <a:t>Gravitational</a:t>
            </a:r>
            <a:endParaRPr sz="4700" b="1">
              <a:solidFill>
                <a:srgbClr val="FFFFFF"/>
              </a:solidFill>
              <a:latin typeface="Montserrat"/>
              <a:ea typeface="Montserrat"/>
              <a:cs typeface="Montserrat"/>
              <a:sym typeface="Montserrat"/>
            </a:endParaRPr>
          </a:p>
        </p:txBody>
      </p:sp>
      <p:pic>
        <p:nvPicPr>
          <p:cNvPr id="2" name="Recorded Sound">
            <a:hlinkClick r:id="" action="ppaction://media"/>
            <a:extLst>
              <a:ext uri="{FF2B5EF4-FFF2-40B4-BE49-F238E27FC236}">
                <a16:creationId xmlns:a16="http://schemas.microsoft.com/office/drawing/2014/main" id="{C49EFD6F-C1E5-4A1E-8CC8-2AFA3F16FE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99525" y="48990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36"/>
          <p:cNvSpPr txBox="1"/>
          <p:nvPr/>
        </p:nvSpPr>
        <p:spPr>
          <a:xfrm>
            <a:off x="936800" y="9586650"/>
            <a:ext cx="6610800" cy="3006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None/>
            </a:pPr>
            <a:endParaRPr sz="1600">
              <a:solidFill>
                <a:srgbClr val="00A099"/>
              </a:solidFill>
              <a:latin typeface="Montserrat Medium"/>
              <a:ea typeface="Montserrat Medium"/>
              <a:cs typeface="Montserrat Medium"/>
              <a:sym typeface="Montserrat Medium"/>
            </a:endParaRPr>
          </a:p>
        </p:txBody>
      </p:sp>
      <p:sp>
        <p:nvSpPr>
          <p:cNvPr id="333" name="Google Shape;333;p36"/>
          <p:cNvSpPr txBox="1">
            <a:spLocks noGrp="1"/>
          </p:cNvSpPr>
          <p:nvPr>
            <p:ph type="sldNum" idx="12"/>
          </p:nvPr>
        </p:nvSpPr>
        <p:spPr>
          <a:xfrm>
            <a:off x="1835882" y="19173300"/>
            <a:ext cx="2880000" cy="7200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GB"/>
              <a:t>20</a:t>
            </a:fld>
            <a:endParaRPr/>
          </a:p>
        </p:txBody>
      </p:sp>
      <p:sp>
        <p:nvSpPr>
          <p:cNvPr id="334" name="Google Shape;334;p36"/>
          <p:cNvSpPr txBox="1"/>
          <p:nvPr/>
        </p:nvSpPr>
        <p:spPr>
          <a:xfrm>
            <a:off x="362275" y="245050"/>
            <a:ext cx="5827200" cy="645000"/>
          </a:xfrm>
          <a:prstGeom prst="rect">
            <a:avLst/>
          </a:prstGeom>
          <a:solidFill>
            <a:schemeClr val="accent1"/>
          </a:solidFill>
          <a:ln>
            <a:noFill/>
          </a:ln>
        </p:spPr>
        <p:txBody>
          <a:bodyPr spcFirstLastPara="1" wrap="square" lIns="0" tIns="0" rIns="0" bIns="0" anchor="t" anchorCtr="0">
            <a:noAutofit/>
          </a:bodyPr>
          <a:lstStyle/>
          <a:p>
            <a:pPr marL="0" lvl="0" indent="0" algn="ctr" rtl="0">
              <a:spcBef>
                <a:spcPts val="0"/>
              </a:spcBef>
              <a:spcAft>
                <a:spcPts val="4000"/>
              </a:spcAft>
              <a:buNone/>
            </a:pPr>
            <a:r>
              <a:rPr lang="en-GB" sz="3600" b="1">
                <a:solidFill>
                  <a:srgbClr val="FFFFFF"/>
                </a:solidFill>
                <a:latin typeface="Montserrat"/>
                <a:ea typeface="Montserrat"/>
                <a:cs typeface="Montserrat"/>
                <a:sym typeface="Montserrat"/>
              </a:rPr>
              <a:t>Answers</a:t>
            </a:r>
            <a:endParaRPr sz="3600" b="1">
              <a:solidFill>
                <a:srgbClr val="FFFFFF"/>
              </a:solidFill>
              <a:latin typeface="Montserrat"/>
              <a:ea typeface="Montserrat"/>
              <a:cs typeface="Montserrat"/>
              <a:sym typeface="Montserrat"/>
            </a:endParaRPr>
          </a:p>
        </p:txBody>
      </p:sp>
      <p:sp>
        <p:nvSpPr>
          <p:cNvPr id="335" name="Google Shape;335;p36"/>
          <p:cNvSpPr txBox="1"/>
          <p:nvPr/>
        </p:nvSpPr>
        <p:spPr>
          <a:xfrm>
            <a:off x="838375" y="1157850"/>
            <a:ext cx="5634600" cy="7397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76200" lvl="0" indent="0" algn="l" rtl="0">
              <a:lnSpc>
                <a:spcPct val="200000"/>
              </a:lnSpc>
              <a:spcBef>
                <a:spcPts val="1200"/>
              </a:spcBef>
              <a:spcAft>
                <a:spcPts val="0"/>
              </a:spcAft>
              <a:buNone/>
            </a:pPr>
            <a:r>
              <a:rPr lang="en-GB" sz="4000" b="1">
                <a:latin typeface="Montserrat"/>
                <a:ea typeface="Montserrat"/>
                <a:cs typeface="Montserrat"/>
                <a:sym typeface="Montserrat"/>
              </a:rPr>
              <a:t>Air resistance</a:t>
            </a:r>
            <a:endParaRPr sz="4000" b="1">
              <a:latin typeface="Montserrat"/>
              <a:ea typeface="Montserrat"/>
              <a:cs typeface="Montserrat"/>
              <a:sym typeface="Montserrat"/>
            </a:endParaRPr>
          </a:p>
          <a:p>
            <a:pPr marL="0" marR="76200" lvl="0" indent="0" algn="l" rtl="0">
              <a:lnSpc>
                <a:spcPct val="200000"/>
              </a:lnSpc>
              <a:spcBef>
                <a:spcPts val="1200"/>
              </a:spcBef>
              <a:spcAft>
                <a:spcPts val="0"/>
              </a:spcAft>
              <a:buNone/>
            </a:pPr>
            <a:r>
              <a:rPr lang="en-GB" sz="4000" b="1">
                <a:latin typeface="Montserrat"/>
                <a:ea typeface="Montserrat"/>
                <a:cs typeface="Montserrat"/>
                <a:sym typeface="Montserrat"/>
              </a:rPr>
              <a:t>Gravitational force </a:t>
            </a:r>
            <a:endParaRPr sz="4000" b="1">
              <a:latin typeface="Montserrat"/>
              <a:ea typeface="Montserrat"/>
              <a:cs typeface="Montserrat"/>
              <a:sym typeface="Montserrat"/>
            </a:endParaRPr>
          </a:p>
          <a:p>
            <a:pPr marL="0" marR="76200" lvl="0" indent="0" algn="l" rtl="0">
              <a:lnSpc>
                <a:spcPct val="200000"/>
              </a:lnSpc>
              <a:spcBef>
                <a:spcPts val="1200"/>
              </a:spcBef>
              <a:spcAft>
                <a:spcPts val="0"/>
              </a:spcAft>
              <a:buNone/>
            </a:pPr>
            <a:r>
              <a:rPr lang="en-GB" sz="4000" b="1">
                <a:latin typeface="Montserrat"/>
                <a:ea typeface="Montserrat"/>
                <a:cs typeface="Montserrat"/>
                <a:sym typeface="Montserrat"/>
              </a:rPr>
              <a:t>Friction</a:t>
            </a:r>
            <a:endParaRPr sz="4000" b="1">
              <a:latin typeface="Montserrat"/>
              <a:ea typeface="Montserrat"/>
              <a:cs typeface="Montserrat"/>
              <a:sym typeface="Montserrat"/>
            </a:endParaRPr>
          </a:p>
          <a:p>
            <a:pPr marL="0" marR="76200" lvl="0" indent="0" algn="l" rtl="0">
              <a:lnSpc>
                <a:spcPct val="200000"/>
              </a:lnSpc>
              <a:spcBef>
                <a:spcPts val="1200"/>
              </a:spcBef>
              <a:spcAft>
                <a:spcPts val="0"/>
              </a:spcAft>
              <a:buNone/>
            </a:pPr>
            <a:r>
              <a:rPr lang="en-GB" sz="4000" b="1">
                <a:latin typeface="Montserrat"/>
                <a:ea typeface="Montserrat"/>
                <a:cs typeface="Montserrat"/>
                <a:sym typeface="Montserrat"/>
              </a:rPr>
              <a:t>Magnetic force</a:t>
            </a:r>
            <a:endParaRPr sz="4000" b="1">
              <a:latin typeface="Montserrat"/>
              <a:ea typeface="Montserrat"/>
              <a:cs typeface="Montserrat"/>
              <a:sym typeface="Montserrat"/>
            </a:endParaRPr>
          </a:p>
          <a:p>
            <a:pPr marL="0" marR="76200" lvl="0" indent="0" algn="l" rtl="0">
              <a:lnSpc>
                <a:spcPct val="200000"/>
              </a:lnSpc>
              <a:spcBef>
                <a:spcPts val="1200"/>
              </a:spcBef>
              <a:spcAft>
                <a:spcPts val="0"/>
              </a:spcAft>
              <a:buNone/>
            </a:pPr>
            <a:r>
              <a:rPr lang="en-GB" sz="4000" b="1">
                <a:latin typeface="Montserrat"/>
                <a:ea typeface="Montserrat"/>
                <a:cs typeface="Montserrat"/>
                <a:sym typeface="Montserrat"/>
              </a:rPr>
              <a:t>Upthrust</a:t>
            </a:r>
            <a:endParaRPr sz="4000" b="1">
              <a:latin typeface="Montserrat"/>
              <a:ea typeface="Montserrat"/>
              <a:cs typeface="Montserrat"/>
              <a:sym typeface="Montserrat"/>
            </a:endParaRPr>
          </a:p>
          <a:p>
            <a:pPr marL="0" lvl="0" indent="0" algn="l" rtl="0">
              <a:lnSpc>
                <a:spcPct val="115000"/>
              </a:lnSpc>
              <a:spcBef>
                <a:spcPts val="1200"/>
              </a:spcBef>
              <a:spcAft>
                <a:spcPts val="0"/>
              </a:spcAft>
              <a:buNone/>
            </a:pPr>
            <a:endParaRPr sz="4000">
              <a:latin typeface="Montserrat"/>
              <a:ea typeface="Montserrat"/>
              <a:cs typeface="Montserrat"/>
              <a:sym typeface="Montserrat"/>
            </a:endParaRPr>
          </a:p>
        </p:txBody>
      </p:sp>
      <p:sp>
        <p:nvSpPr>
          <p:cNvPr id="336" name="Google Shape;336;p36"/>
          <p:cNvSpPr txBox="1"/>
          <p:nvPr/>
        </p:nvSpPr>
        <p:spPr>
          <a:xfrm>
            <a:off x="7691400" y="1081650"/>
            <a:ext cx="10368000" cy="7397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GB" sz="3700">
                <a:latin typeface="Montserrat"/>
                <a:ea typeface="Montserrat"/>
                <a:cs typeface="Montserrat"/>
                <a:sym typeface="Montserrat"/>
              </a:rPr>
              <a:t>- pushes objects upwards on objects that are in water.</a:t>
            </a:r>
            <a:endParaRPr sz="3700">
              <a:latin typeface="Montserrat"/>
              <a:ea typeface="Montserrat"/>
              <a:cs typeface="Montserrat"/>
              <a:sym typeface="Montserrat"/>
            </a:endParaRPr>
          </a:p>
          <a:p>
            <a:pPr marL="0" lvl="0" indent="0" algn="l" rtl="0">
              <a:lnSpc>
                <a:spcPct val="115000"/>
              </a:lnSpc>
              <a:spcBef>
                <a:spcPts val="1200"/>
              </a:spcBef>
              <a:spcAft>
                <a:spcPts val="0"/>
              </a:spcAft>
              <a:buNone/>
            </a:pPr>
            <a:r>
              <a:rPr lang="en-GB" sz="3700">
                <a:latin typeface="Montserrat"/>
                <a:ea typeface="Montserrat"/>
                <a:cs typeface="Montserrat"/>
                <a:sym typeface="Montserrat"/>
              </a:rPr>
              <a:t>- pulls everything downwards towards the earth.</a:t>
            </a:r>
            <a:endParaRPr sz="3700">
              <a:latin typeface="Montserrat"/>
              <a:ea typeface="Montserrat"/>
              <a:cs typeface="Montserrat"/>
              <a:sym typeface="Montserrat"/>
            </a:endParaRPr>
          </a:p>
          <a:p>
            <a:pPr marL="0" lvl="0" indent="0" algn="l" rtl="0">
              <a:lnSpc>
                <a:spcPct val="115000"/>
              </a:lnSpc>
              <a:spcBef>
                <a:spcPts val="1200"/>
              </a:spcBef>
              <a:spcAft>
                <a:spcPts val="0"/>
              </a:spcAft>
              <a:buNone/>
            </a:pPr>
            <a:r>
              <a:rPr lang="en-GB" sz="3700">
                <a:latin typeface="Montserrat"/>
                <a:ea typeface="Montserrat"/>
                <a:cs typeface="Montserrat"/>
                <a:sym typeface="Montserrat"/>
              </a:rPr>
              <a:t>-</a:t>
            </a:r>
            <a:r>
              <a:rPr lang="en-GB" sz="3700" b="1">
                <a:latin typeface="Montserrat"/>
                <a:ea typeface="Montserrat"/>
                <a:cs typeface="Montserrat"/>
                <a:sym typeface="Montserrat"/>
              </a:rPr>
              <a:t> </a:t>
            </a:r>
            <a:r>
              <a:rPr lang="en-GB" sz="3700">
                <a:latin typeface="Montserrat"/>
                <a:ea typeface="Montserrat"/>
                <a:cs typeface="Montserrat"/>
                <a:sym typeface="Montserrat"/>
              </a:rPr>
              <a:t>acts when something tries to move quickly through air.</a:t>
            </a:r>
            <a:endParaRPr sz="3700">
              <a:latin typeface="Montserrat"/>
              <a:ea typeface="Montserrat"/>
              <a:cs typeface="Montserrat"/>
              <a:sym typeface="Montserrat"/>
            </a:endParaRPr>
          </a:p>
          <a:p>
            <a:pPr marL="0" lvl="0" indent="0" algn="l" rtl="0">
              <a:lnSpc>
                <a:spcPct val="115000"/>
              </a:lnSpc>
              <a:spcBef>
                <a:spcPts val="1200"/>
              </a:spcBef>
              <a:spcAft>
                <a:spcPts val="0"/>
              </a:spcAft>
              <a:buNone/>
            </a:pPr>
            <a:r>
              <a:rPr lang="en-GB" sz="3700">
                <a:latin typeface="Montserrat"/>
                <a:ea typeface="Montserrat"/>
                <a:cs typeface="Montserrat"/>
                <a:sym typeface="Montserrat"/>
              </a:rPr>
              <a:t>-</a:t>
            </a:r>
            <a:r>
              <a:rPr lang="en-GB" sz="3700" b="1">
                <a:latin typeface="Montserrat"/>
                <a:ea typeface="Montserrat"/>
                <a:cs typeface="Montserrat"/>
                <a:sym typeface="Montserrat"/>
              </a:rPr>
              <a:t> </a:t>
            </a:r>
            <a:r>
              <a:rPr lang="en-GB" sz="3700">
                <a:latin typeface="Montserrat"/>
                <a:ea typeface="Montserrat"/>
                <a:cs typeface="Montserrat"/>
                <a:sym typeface="Montserrat"/>
              </a:rPr>
              <a:t>acts between two surfaces that are sliding, or trying to slide, across each other.</a:t>
            </a:r>
            <a:endParaRPr sz="3700">
              <a:latin typeface="Montserrat"/>
              <a:ea typeface="Montserrat"/>
              <a:cs typeface="Montserrat"/>
              <a:sym typeface="Montserrat"/>
            </a:endParaRPr>
          </a:p>
          <a:p>
            <a:pPr marL="0" marR="76200" lvl="0" indent="0" algn="l" rtl="0">
              <a:lnSpc>
                <a:spcPct val="115000"/>
              </a:lnSpc>
              <a:spcBef>
                <a:spcPts val="1200"/>
              </a:spcBef>
              <a:spcAft>
                <a:spcPts val="0"/>
              </a:spcAft>
              <a:buNone/>
            </a:pPr>
            <a:r>
              <a:rPr lang="en-GB" sz="3700">
                <a:latin typeface="Montserrat"/>
                <a:ea typeface="Montserrat"/>
                <a:cs typeface="Montserrat"/>
                <a:sym typeface="Montserrat"/>
              </a:rPr>
              <a:t>-</a:t>
            </a:r>
            <a:r>
              <a:rPr lang="en-GB" sz="3700" b="1">
                <a:latin typeface="Montserrat"/>
                <a:ea typeface="Montserrat"/>
                <a:cs typeface="Montserrat"/>
                <a:sym typeface="Montserrat"/>
              </a:rPr>
              <a:t> </a:t>
            </a:r>
            <a:r>
              <a:rPr lang="en-GB" sz="3700">
                <a:latin typeface="Montserrat"/>
                <a:ea typeface="Montserrat"/>
                <a:cs typeface="Montserrat"/>
                <a:sym typeface="Montserrat"/>
              </a:rPr>
              <a:t>makes magnetic objects attract or repel each other.</a:t>
            </a:r>
            <a:endParaRPr sz="3700">
              <a:latin typeface="Montserrat"/>
              <a:ea typeface="Montserrat"/>
              <a:cs typeface="Montserrat"/>
              <a:sym typeface="Montserrat"/>
            </a:endParaRPr>
          </a:p>
          <a:p>
            <a:pPr marL="0" lvl="0" indent="0" algn="l" rtl="0">
              <a:spcBef>
                <a:spcPts val="0"/>
              </a:spcBef>
              <a:spcAft>
                <a:spcPts val="0"/>
              </a:spcAft>
              <a:buNone/>
            </a:pPr>
            <a:endParaRPr sz="3700">
              <a:latin typeface="Montserrat"/>
              <a:ea typeface="Montserrat"/>
              <a:cs typeface="Montserrat"/>
              <a:sym typeface="Montserrat"/>
            </a:endParaRPr>
          </a:p>
        </p:txBody>
      </p:sp>
      <p:cxnSp>
        <p:nvCxnSpPr>
          <p:cNvPr id="337" name="Google Shape;337;p36"/>
          <p:cNvCxnSpPr>
            <a:endCxn id="336" idx="1"/>
          </p:cNvCxnSpPr>
          <p:nvPr/>
        </p:nvCxnSpPr>
        <p:spPr>
          <a:xfrm>
            <a:off x="6415200" y="1678050"/>
            <a:ext cx="1276200" cy="3102300"/>
          </a:xfrm>
          <a:prstGeom prst="straightConnector1">
            <a:avLst/>
          </a:prstGeom>
          <a:noFill/>
          <a:ln w="76200" cap="flat" cmpd="sng">
            <a:solidFill>
              <a:schemeClr val="dk2"/>
            </a:solidFill>
            <a:prstDash val="solid"/>
            <a:round/>
            <a:headEnd type="none" w="med" len="med"/>
            <a:tailEnd type="none" w="med" len="med"/>
          </a:ln>
        </p:spPr>
      </p:cxnSp>
      <p:cxnSp>
        <p:nvCxnSpPr>
          <p:cNvPr id="338" name="Google Shape;338;p36"/>
          <p:cNvCxnSpPr/>
          <p:nvPr/>
        </p:nvCxnSpPr>
        <p:spPr>
          <a:xfrm>
            <a:off x="6507300" y="4403150"/>
            <a:ext cx="1179600" cy="1840200"/>
          </a:xfrm>
          <a:prstGeom prst="straightConnector1">
            <a:avLst/>
          </a:prstGeom>
          <a:noFill/>
          <a:ln w="76200" cap="flat" cmpd="sng">
            <a:solidFill>
              <a:schemeClr val="dk2"/>
            </a:solidFill>
            <a:prstDash val="solid"/>
            <a:round/>
            <a:headEnd type="none" w="med" len="med"/>
            <a:tailEnd type="none" w="med" len="med"/>
          </a:ln>
        </p:spPr>
      </p:cxnSp>
      <p:cxnSp>
        <p:nvCxnSpPr>
          <p:cNvPr id="339" name="Google Shape;339;p36"/>
          <p:cNvCxnSpPr/>
          <p:nvPr/>
        </p:nvCxnSpPr>
        <p:spPr>
          <a:xfrm rot="10800000" flipH="1">
            <a:off x="6415325" y="3093975"/>
            <a:ext cx="1329300" cy="28800"/>
          </a:xfrm>
          <a:prstGeom prst="straightConnector1">
            <a:avLst/>
          </a:prstGeom>
          <a:noFill/>
          <a:ln w="76200" cap="flat" cmpd="sng">
            <a:solidFill>
              <a:schemeClr val="dk2"/>
            </a:solidFill>
            <a:prstDash val="solid"/>
            <a:round/>
            <a:headEnd type="none" w="med" len="med"/>
            <a:tailEnd type="none" w="med" len="med"/>
          </a:ln>
        </p:spPr>
      </p:cxnSp>
      <p:cxnSp>
        <p:nvCxnSpPr>
          <p:cNvPr id="340" name="Google Shape;340;p36"/>
          <p:cNvCxnSpPr/>
          <p:nvPr/>
        </p:nvCxnSpPr>
        <p:spPr>
          <a:xfrm>
            <a:off x="6487825" y="5786450"/>
            <a:ext cx="1198800" cy="1872900"/>
          </a:xfrm>
          <a:prstGeom prst="straightConnector1">
            <a:avLst/>
          </a:prstGeom>
          <a:noFill/>
          <a:ln w="76200" cap="flat" cmpd="sng">
            <a:solidFill>
              <a:schemeClr val="dk2"/>
            </a:solidFill>
            <a:prstDash val="solid"/>
            <a:round/>
            <a:headEnd type="none" w="med" len="med"/>
            <a:tailEnd type="none" w="med" len="med"/>
          </a:ln>
        </p:spPr>
      </p:cxnSp>
      <p:cxnSp>
        <p:nvCxnSpPr>
          <p:cNvPr id="341" name="Google Shape;341;p36"/>
          <p:cNvCxnSpPr/>
          <p:nvPr/>
        </p:nvCxnSpPr>
        <p:spPr>
          <a:xfrm rot="10800000" flipH="1">
            <a:off x="6473125" y="1620025"/>
            <a:ext cx="1184700" cy="5634900"/>
          </a:xfrm>
          <a:prstGeom prst="straightConnector1">
            <a:avLst/>
          </a:prstGeom>
          <a:noFill/>
          <a:ln w="76200" cap="flat" cmpd="sng">
            <a:solidFill>
              <a:schemeClr val="dk2"/>
            </a:solidFill>
            <a:prstDash val="solid"/>
            <a:round/>
            <a:headEnd type="none" w="med" len="med"/>
            <a:tailEnd type="none" w="med" len="med"/>
          </a:ln>
        </p:spPr>
      </p:cxnSp>
      <p:pic>
        <p:nvPicPr>
          <p:cNvPr id="2" name="Recorded Sound">
            <a:hlinkClick r:id="" action="ppaction://media"/>
            <a:extLst>
              <a:ext uri="{FF2B5EF4-FFF2-40B4-BE49-F238E27FC236}">
                <a16:creationId xmlns:a16="http://schemas.microsoft.com/office/drawing/2014/main" id="{3413AD8C-F8AE-41BB-92D2-C8563475C6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12026" y="869075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38"/>
          <p:cNvSpPr txBox="1">
            <a:spLocks noGrp="1"/>
          </p:cNvSpPr>
          <p:nvPr>
            <p:ph type="sldNum" idx="12"/>
          </p:nvPr>
        </p:nvSpPr>
        <p:spPr>
          <a:xfrm>
            <a:off x="1835882" y="19173300"/>
            <a:ext cx="2880000" cy="7200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GB"/>
              <a:t>21</a:t>
            </a:fld>
            <a:endParaRPr/>
          </a:p>
        </p:txBody>
      </p:sp>
      <p:sp>
        <p:nvSpPr>
          <p:cNvPr id="354" name="Google Shape;354;p38"/>
          <p:cNvSpPr txBox="1"/>
          <p:nvPr/>
        </p:nvSpPr>
        <p:spPr>
          <a:xfrm>
            <a:off x="362275" y="245050"/>
            <a:ext cx="14201700" cy="645000"/>
          </a:xfrm>
          <a:prstGeom prst="rect">
            <a:avLst/>
          </a:prstGeom>
          <a:solidFill>
            <a:schemeClr val="accent1"/>
          </a:solidFill>
          <a:ln>
            <a:noFill/>
          </a:ln>
        </p:spPr>
        <p:txBody>
          <a:bodyPr spcFirstLastPara="1" wrap="square" lIns="0" tIns="0" rIns="0" bIns="0" anchor="t" anchorCtr="0">
            <a:noAutofit/>
          </a:bodyPr>
          <a:lstStyle/>
          <a:p>
            <a:pPr marL="0" lvl="0" indent="0" algn="ctr" rtl="0">
              <a:spcBef>
                <a:spcPts val="0"/>
              </a:spcBef>
              <a:spcAft>
                <a:spcPts val="4000"/>
              </a:spcAft>
              <a:buNone/>
            </a:pPr>
            <a:r>
              <a:rPr lang="en-GB" sz="3600" b="1">
                <a:solidFill>
                  <a:srgbClr val="FFFFFF"/>
                </a:solidFill>
                <a:latin typeface="Montserrat"/>
                <a:ea typeface="Montserrat"/>
                <a:cs typeface="Montserrat"/>
                <a:sym typeface="Montserrat"/>
              </a:rPr>
              <a:t>Which force is shown in each of the diagrams below: </a:t>
            </a:r>
            <a:endParaRPr sz="3600" b="1">
              <a:solidFill>
                <a:srgbClr val="FFFFFF"/>
              </a:solidFill>
              <a:latin typeface="Montserrat"/>
              <a:ea typeface="Montserrat"/>
              <a:cs typeface="Montserrat"/>
              <a:sym typeface="Montserrat"/>
            </a:endParaRPr>
          </a:p>
        </p:txBody>
      </p:sp>
      <p:sp>
        <p:nvSpPr>
          <p:cNvPr id="355" name="Google Shape;355;p38"/>
          <p:cNvSpPr txBox="1"/>
          <p:nvPr/>
        </p:nvSpPr>
        <p:spPr>
          <a:xfrm>
            <a:off x="838375" y="1446800"/>
            <a:ext cx="4941300" cy="5952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0000">
                <a:latin typeface="Montserrat"/>
                <a:ea typeface="Montserrat"/>
                <a:cs typeface="Montserrat"/>
                <a:sym typeface="Montserrat"/>
              </a:rPr>
              <a:t>    🍎</a:t>
            </a:r>
            <a:endParaRPr sz="10000">
              <a:latin typeface="Montserrat"/>
              <a:ea typeface="Montserrat"/>
              <a:cs typeface="Montserrat"/>
              <a:sym typeface="Montserrat"/>
            </a:endParaRPr>
          </a:p>
          <a:p>
            <a:pPr marL="0" lvl="0" indent="0" algn="l" rtl="0">
              <a:spcBef>
                <a:spcPts val="0"/>
              </a:spcBef>
              <a:spcAft>
                <a:spcPts val="0"/>
              </a:spcAft>
              <a:buNone/>
            </a:pPr>
            <a:endParaRPr sz="10000">
              <a:latin typeface="Montserrat"/>
              <a:ea typeface="Montserrat"/>
              <a:cs typeface="Montserrat"/>
              <a:sym typeface="Montserrat"/>
            </a:endParaRPr>
          </a:p>
          <a:p>
            <a:pPr marL="0" lvl="0" indent="0" algn="l" rtl="0">
              <a:spcBef>
                <a:spcPts val="0"/>
              </a:spcBef>
              <a:spcAft>
                <a:spcPts val="0"/>
              </a:spcAft>
              <a:buNone/>
            </a:pPr>
            <a:r>
              <a:rPr lang="en-GB" sz="10000">
                <a:latin typeface="Montserrat"/>
                <a:ea typeface="Montserrat"/>
                <a:cs typeface="Montserrat"/>
                <a:sym typeface="Montserrat"/>
              </a:rPr>
              <a:t>   </a:t>
            </a:r>
            <a:r>
              <a:rPr lang="en-GB" sz="15000">
                <a:latin typeface="Montserrat"/>
                <a:ea typeface="Montserrat"/>
                <a:cs typeface="Montserrat"/>
                <a:sym typeface="Montserrat"/>
              </a:rPr>
              <a:t>🧔</a:t>
            </a:r>
            <a:endParaRPr sz="15000">
              <a:latin typeface="Montserrat"/>
              <a:ea typeface="Montserrat"/>
              <a:cs typeface="Montserrat"/>
              <a:sym typeface="Montserrat"/>
            </a:endParaRPr>
          </a:p>
        </p:txBody>
      </p:sp>
      <p:sp>
        <p:nvSpPr>
          <p:cNvPr id="356" name="Google Shape;356;p38"/>
          <p:cNvSpPr/>
          <p:nvPr/>
        </p:nvSpPr>
        <p:spPr>
          <a:xfrm>
            <a:off x="2869025" y="3296150"/>
            <a:ext cx="549000" cy="9825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8"/>
          <p:cNvSpPr/>
          <p:nvPr/>
        </p:nvSpPr>
        <p:spPr>
          <a:xfrm>
            <a:off x="2183225" y="2991350"/>
            <a:ext cx="549000" cy="9825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8"/>
          <p:cNvSpPr/>
          <p:nvPr/>
        </p:nvSpPr>
        <p:spPr>
          <a:xfrm>
            <a:off x="3478625" y="2991350"/>
            <a:ext cx="549000" cy="9825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8"/>
          <p:cNvSpPr txBox="1"/>
          <p:nvPr/>
        </p:nvSpPr>
        <p:spPr>
          <a:xfrm>
            <a:off x="6705775" y="1446800"/>
            <a:ext cx="4941300" cy="5952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0000">
                <a:latin typeface="Montserrat"/>
                <a:ea typeface="Montserrat"/>
                <a:cs typeface="Montserrat"/>
                <a:sym typeface="Montserrat"/>
              </a:rPr>
              <a:t>    </a:t>
            </a:r>
            <a:endParaRPr sz="15000">
              <a:latin typeface="Montserrat"/>
              <a:ea typeface="Montserrat"/>
              <a:cs typeface="Montserrat"/>
              <a:sym typeface="Montserrat"/>
            </a:endParaRPr>
          </a:p>
        </p:txBody>
      </p:sp>
      <p:sp>
        <p:nvSpPr>
          <p:cNvPr id="360" name="Google Shape;360;p38"/>
          <p:cNvSpPr txBox="1"/>
          <p:nvPr/>
        </p:nvSpPr>
        <p:spPr>
          <a:xfrm>
            <a:off x="917950" y="8925950"/>
            <a:ext cx="7999200" cy="360000"/>
          </a:xfrm>
          <a:prstGeom prst="rect">
            <a:avLst/>
          </a:prstGeom>
          <a:noFill/>
          <a:ln>
            <a:noFill/>
          </a:ln>
        </p:spPr>
        <p:txBody>
          <a:bodyPr spcFirstLastPara="1" wrap="square" lIns="0" tIns="0" rIns="0" bIns="0" anchor="b" anchorCtr="0">
            <a:noAutofit/>
          </a:bodyPr>
          <a:lstStyle/>
          <a:p>
            <a:pPr marL="0" lvl="0" indent="0" algn="l" rtl="0">
              <a:lnSpc>
                <a:spcPct val="130000"/>
              </a:lnSpc>
              <a:spcBef>
                <a:spcPts val="0"/>
              </a:spcBef>
              <a:spcAft>
                <a:spcPts val="0"/>
              </a:spcAft>
              <a:buNone/>
            </a:pPr>
            <a:r>
              <a:rPr lang="en-GB" sz="1600">
                <a:solidFill>
                  <a:schemeClr val="dk2"/>
                </a:solidFill>
                <a:latin typeface="Montserrat"/>
                <a:ea typeface="Montserrat"/>
                <a:cs typeface="Montserrat"/>
                <a:sym typeface="Montserrat"/>
              </a:rPr>
              <a:t>Pixabay</a:t>
            </a:r>
            <a:endParaRPr sz="1600">
              <a:solidFill>
                <a:schemeClr val="dk2"/>
              </a:solidFill>
              <a:latin typeface="Montserrat"/>
              <a:ea typeface="Montserrat"/>
              <a:cs typeface="Montserrat"/>
              <a:sym typeface="Montserrat"/>
            </a:endParaRPr>
          </a:p>
        </p:txBody>
      </p:sp>
      <p:sp>
        <p:nvSpPr>
          <p:cNvPr id="361" name="Google Shape;361;p38"/>
          <p:cNvSpPr txBox="1"/>
          <p:nvPr/>
        </p:nvSpPr>
        <p:spPr>
          <a:xfrm>
            <a:off x="12573175" y="1446800"/>
            <a:ext cx="4941300" cy="5952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0000">
                <a:latin typeface="Montserrat"/>
                <a:ea typeface="Montserrat"/>
                <a:cs typeface="Montserrat"/>
                <a:sym typeface="Montserrat"/>
              </a:rPr>
              <a:t>    </a:t>
            </a:r>
            <a:endParaRPr sz="15000">
              <a:latin typeface="Montserrat"/>
              <a:ea typeface="Montserrat"/>
              <a:cs typeface="Montserrat"/>
              <a:sym typeface="Montserrat"/>
            </a:endParaRPr>
          </a:p>
        </p:txBody>
      </p:sp>
      <p:pic>
        <p:nvPicPr>
          <p:cNvPr id="362" name="Google Shape;362;p38"/>
          <p:cNvPicPr preferRelativeResize="0"/>
          <p:nvPr/>
        </p:nvPicPr>
        <p:blipFill>
          <a:blip r:embed="rId5">
            <a:alphaModFix/>
          </a:blip>
          <a:stretch>
            <a:fillRect/>
          </a:stretch>
        </p:blipFill>
        <p:spPr>
          <a:xfrm>
            <a:off x="12725575" y="2042100"/>
            <a:ext cx="4568174" cy="4083950"/>
          </a:xfrm>
          <a:prstGeom prst="rect">
            <a:avLst/>
          </a:prstGeom>
          <a:noFill/>
          <a:ln>
            <a:noFill/>
          </a:ln>
        </p:spPr>
      </p:pic>
      <p:sp>
        <p:nvSpPr>
          <p:cNvPr id="363" name="Google Shape;363;p38"/>
          <p:cNvSpPr/>
          <p:nvPr/>
        </p:nvSpPr>
        <p:spPr>
          <a:xfrm rot="5099049">
            <a:off x="13009889" y="4861317"/>
            <a:ext cx="549002" cy="982354"/>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8"/>
          <p:cNvSpPr txBox="1"/>
          <p:nvPr/>
        </p:nvSpPr>
        <p:spPr>
          <a:xfrm>
            <a:off x="917950" y="9306950"/>
            <a:ext cx="7999200" cy="360000"/>
          </a:xfrm>
          <a:prstGeom prst="rect">
            <a:avLst/>
          </a:prstGeom>
          <a:noFill/>
          <a:ln>
            <a:noFill/>
          </a:ln>
        </p:spPr>
        <p:txBody>
          <a:bodyPr spcFirstLastPara="1" wrap="square" lIns="0" tIns="0" rIns="0" bIns="0" anchor="b" anchorCtr="0">
            <a:noAutofit/>
          </a:bodyPr>
          <a:lstStyle/>
          <a:p>
            <a:pPr marL="0" lvl="0" indent="0" algn="l" rtl="0">
              <a:lnSpc>
                <a:spcPct val="130000"/>
              </a:lnSpc>
              <a:spcBef>
                <a:spcPts val="0"/>
              </a:spcBef>
              <a:spcAft>
                <a:spcPts val="0"/>
              </a:spcAft>
              <a:buNone/>
            </a:pPr>
            <a:r>
              <a:rPr lang="en-GB" sz="1600">
                <a:solidFill>
                  <a:schemeClr val="dk2"/>
                </a:solidFill>
                <a:latin typeface="Montserrat"/>
                <a:ea typeface="Montserrat"/>
                <a:cs typeface="Montserrat"/>
                <a:sym typeface="Montserrat"/>
              </a:rPr>
              <a:t>Public Domain Vectors</a:t>
            </a:r>
            <a:endParaRPr sz="1600">
              <a:solidFill>
                <a:schemeClr val="dk2"/>
              </a:solidFill>
              <a:latin typeface="Montserrat"/>
              <a:ea typeface="Montserrat"/>
              <a:cs typeface="Montserrat"/>
              <a:sym typeface="Montserrat"/>
            </a:endParaRPr>
          </a:p>
        </p:txBody>
      </p:sp>
      <p:grpSp>
        <p:nvGrpSpPr>
          <p:cNvPr id="365" name="Google Shape;365;p38"/>
          <p:cNvGrpSpPr/>
          <p:nvPr/>
        </p:nvGrpSpPr>
        <p:grpSpPr>
          <a:xfrm>
            <a:off x="6944175" y="2282088"/>
            <a:ext cx="4399651" cy="4282025"/>
            <a:chOff x="6944175" y="2282088"/>
            <a:chExt cx="4399651" cy="4282025"/>
          </a:xfrm>
        </p:grpSpPr>
        <p:pic>
          <p:nvPicPr>
            <p:cNvPr id="366" name="Google Shape;366;p38"/>
            <p:cNvPicPr preferRelativeResize="0"/>
            <p:nvPr/>
          </p:nvPicPr>
          <p:blipFill rotWithShape="1">
            <a:blip r:embed="rId6">
              <a:alphaModFix/>
            </a:blip>
            <a:srcRect l="42203"/>
            <a:stretch/>
          </p:blipFill>
          <p:spPr>
            <a:xfrm>
              <a:off x="6944175" y="2282088"/>
              <a:ext cx="4399651" cy="4282025"/>
            </a:xfrm>
            <a:prstGeom prst="rect">
              <a:avLst/>
            </a:prstGeom>
            <a:noFill/>
            <a:ln>
              <a:noFill/>
            </a:ln>
          </p:spPr>
        </p:pic>
        <p:sp>
          <p:nvSpPr>
            <p:cNvPr id="367" name="Google Shape;367;p38"/>
            <p:cNvSpPr/>
            <p:nvPr/>
          </p:nvSpPr>
          <p:spPr>
            <a:xfrm rot="3356192">
              <a:off x="9337605" y="4861092"/>
              <a:ext cx="548998" cy="982503"/>
            </a:xfrm>
            <a:prstGeom prst="downArrow">
              <a:avLst>
                <a:gd name="adj1" fmla="val 50000"/>
                <a:gd name="adj2" fmla="val 50000"/>
              </a:avLst>
            </a:prstGeom>
            <a:solidFill>
              <a:srgbClr val="D2D2D7"/>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8"/>
            <p:cNvSpPr/>
            <p:nvPr/>
          </p:nvSpPr>
          <p:spPr>
            <a:xfrm rot="-7344814">
              <a:off x="7378180" y="3690348"/>
              <a:ext cx="549040" cy="982322"/>
            </a:xfrm>
            <a:prstGeom prst="downArrow">
              <a:avLst>
                <a:gd name="adj1" fmla="val 50000"/>
                <a:gd name="adj2" fmla="val 50000"/>
              </a:avLst>
            </a:prstGeom>
            <a:solidFill>
              <a:srgbClr val="D2D2D7"/>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Recorded Sound">
            <a:hlinkClick r:id="" action="ppaction://media"/>
            <a:extLst>
              <a:ext uri="{FF2B5EF4-FFF2-40B4-BE49-F238E27FC236}">
                <a16:creationId xmlns:a16="http://schemas.microsoft.com/office/drawing/2014/main" id="{D8CFAE35-97AF-4E4A-B101-043A25A799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99525" y="48990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3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9"/>
          <p:cNvSpPr txBox="1">
            <a:spLocks noGrp="1"/>
          </p:cNvSpPr>
          <p:nvPr>
            <p:ph type="sldNum" idx="12"/>
          </p:nvPr>
        </p:nvSpPr>
        <p:spPr>
          <a:xfrm>
            <a:off x="1835882" y="19173300"/>
            <a:ext cx="2880000" cy="7200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GB"/>
              <a:t>22</a:t>
            </a:fld>
            <a:endParaRPr/>
          </a:p>
        </p:txBody>
      </p:sp>
      <p:sp>
        <p:nvSpPr>
          <p:cNvPr id="374" name="Google Shape;374;p39"/>
          <p:cNvSpPr txBox="1"/>
          <p:nvPr/>
        </p:nvSpPr>
        <p:spPr>
          <a:xfrm>
            <a:off x="362275" y="245050"/>
            <a:ext cx="14201700" cy="645000"/>
          </a:xfrm>
          <a:prstGeom prst="rect">
            <a:avLst/>
          </a:prstGeom>
          <a:solidFill>
            <a:schemeClr val="accent1"/>
          </a:solidFill>
          <a:ln>
            <a:noFill/>
          </a:ln>
        </p:spPr>
        <p:txBody>
          <a:bodyPr spcFirstLastPara="1" wrap="square" lIns="0" tIns="0" rIns="0" bIns="0" anchor="t" anchorCtr="0">
            <a:noAutofit/>
          </a:bodyPr>
          <a:lstStyle/>
          <a:p>
            <a:pPr marL="0" lvl="0" indent="0" algn="ctr" rtl="0">
              <a:spcBef>
                <a:spcPts val="0"/>
              </a:spcBef>
              <a:spcAft>
                <a:spcPts val="4000"/>
              </a:spcAft>
              <a:buNone/>
            </a:pPr>
            <a:r>
              <a:rPr lang="en-GB" sz="3600" b="1">
                <a:solidFill>
                  <a:srgbClr val="FFFFFF"/>
                </a:solidFill>
                <a:latin typeface="Montserrat"/>
                <a:ea typeface="Montserrat"/>
                <a:cs typeface="Montserrat"/>
                <a:sym typeface="Montserrat"/>
              </a:rPr>
              <a:t>Answers:</a:t>
            </a:r>
            <a:endParaRPr sz="3600" b="1">
              <a:solidFill>
                <a:srgbClr val="FFFFFF"/>
              </a:solidFill>
              <a:latin typeface="Montserrat"/>
              <a:ea typeface="Montserrat"/>
              <a:cs typeface="Montserrat"/>
              <a:sym typeface="Montserrat"/>
            </a:endParaRPr>
          </a:p>
        </p:txBody>
      </p:sp>
      <p:sp>
        <p:nvSpPr>
          <p:cNvPr id="375" name="Google Shape;375;p39"/>
          <p:cNvSpPr txBox="1"/>
          <p:nvPr/>
        </p:nvSpPr>
        <p:spPr>
          <a:xfrm>
            <a:off x="838375" y="1446800"/>
            <a:ext cx="4941300" cy="5952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0000">
                <a:latin typeface="Montserrat"/>
                <a:ea typeface="Montserrat"/>
                <a:cs typeface="Montserrat"/>
                <a:sym typeface="Montserrat"/>
              </a:rPr>
              <a:t>    🍎</a:t>
            </a:r>
            <a:endParaRPr sz="10000">
              <a:latin typeface="Montserrat"/>
              <a:ea typeface="Montserrat"/>
              <a:cs typeface="Montserrat"/>
              <a:sym typeface="Montserrat"/>
            </a:endParaRPr>
          </a:p>
          <a:p>
            <a:pPr marL="0" lvl="0" indent="0" algn="l" rtl="0">
              <a:spcBef>
                <a:spcPts val="0"/>
              </a:spcBef>
              <a:spcAft>
                <a:spcPts val="0"/>
              </a:spcAft>
              <a:buNone/>
            </a:pPr>
            <a:endParaRPr sz="10000">
              <a:latin typeface="Montserrat"/>
              <a:ea typeface="Montserrat"/>
              <a:cs typeface="Montserrat"/>
              <a:sym typeface="Montserrat"/>
            </a:endParaRPr>
          </a:p>
          <a:p>
            <a:pPr marL="0" lvl="0" indent="0" algn="l" rtl="0">
              <a:spcBef>
                <a:spcPts val="0"/>
              </a:spcBef>
              <a:spcAft>
                <a:spcPts val="0"/>
              </a:spcAft>
              <a:buNone/>
            </a:pPr>
            <a:r>
              <a:rPr lang="en-GB" sz="10000">
                <a:latin typeface="Montserrat"/>
                <a:ea typeface="Montserrat"/>
                <a:cs typeface="Montserrat"/>
                <a:sym typeface="Montserrat"/>
              </a:rPr>
              <a:t>   </a:t>
            </a:r>
            <a:r>
              <a:rPr lang="en-GB" sz="15000">
                <a:latin typeface="Montserrat"/>
                <a:ea typeface="Montserrat"/>
                <a:cs typeface="Montserrat"/>
                <a:sym typeface="Montserrat"/>
              </a:rPr>
              <a:t>🧔</a:t>
            </a:r>
            <a:endParaRPr sz="15000">
              <a:latin typeface="Montserrat"/>
              <a:ea typeface="Montserrat"/>
              <a:cs typeface="Montserrat"/>
              <a:sym typeface="Montserrat"/>
            </a:endParaRPr>
          </a:p>
        </p:txBody>
      </p:sp>
      <p:sp>
        <p:nvSpPr>
          <p:cNvPr id="376" name="Google Shape;376;p39"/>
          <p:cNvSpPr/>
          <p:nvPr/>
        </p:nvSpPr>
        <p:spPr>
          <a:xfrm>
            <a:off x="2869025" y="3296150"/>
            <a:ext cx="549000" cy="9825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9"/>
          <p:cNvSpPr/>
          <p:nvPr/>
        </p:nvSpPr>
        <p:spPr>
          <a:xfrm>
            <a:off x="2183225" y="2991350"/>
            <a:ext cx="549000" cy="9825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9"/>
          <p:cNvSpPr/>
          <p:nvPr/>
        </p:nvSpPr>
        <p:spPr>
          <a:xfrm>
            <a:off x="3478625" y="2991350"/>
            <a:ext cx="549000" cy="9825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9"/>
          <p:cNvSpPr txBox="1"/>
          <p:nvPr/>
        </p:nvSpPr>
        <p:spPr>
          <a:xfrm>
            <a:off x="6705775" y="1446800"/>
            <a:ext cx="4941300" cy="5952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0000">
                <a:latin typeface="Montserrat"/>
                <a:ea typeface="Montserrat"/>
                <a:cs typeface="Montserrat"/>
                <a:sym typeface="Montserrat"/>
              </a:rPr>
              <a:t>    </a:t>
            </a:r>
            <a:endParaRPr sz="15000">
              <a:latin typeface="Montserrat"/>
              <a:ea typeface="Montserrat"/>
              <a:cs typeface="Montserrat"/>
              <a:sym typeface="Montserrat"/>
            </a:endParaRPr>
          </a:p>
        </p:txBody>
      </p:sp>
      <p:sp>
        <p:nvSpPr>
          <p:cNvPr id="380" name="Google Shape;380;p39"/>
          <p:cNvSpPr txBox="1"/>
          <p:nvPr/>
        </p:nvSpPr>
        <p:spPr>
          <a:xfrm>
            <a:off x="917950" y="8925950"/>
            <a:ext cx="7999200" cy="360000"/>
          </a:xfrm>
          <a:prstGeom prst="rect">
            <a:avLst/>
          </a:prstGeom>
          <a:noFill/>
          <a:ln>
            <a:noFill/>
          </a:ln>
        </p:spPr>
        <p:txBody>
          <a:bodyPr spcFirstLastPara="1" wrap="square" lIns="0" tIns="0" rIns="0" bIns="0" anchor="b" anchorCtr="0">
            <a:noAutofit/>
          </a:bodyPr>
          <a:lstStyle/>
          <a:p>
            <a:pPr marL="0" lvl="0" indent="0" algn="l" rtl="0">
              <a:lnSpc>
                <a:spcPct val="130000"/>
              </a:lnSpc>
              <a:spcBef>
                <a:spcPts val="0"/>
              </a:spcBef>
              <a:spcAft>
                <a:spcPts val="0"/>
              </a:spcAft>
              <a:buNone/>
            </a:pPr>
            <a:r>
              <a:rPr lang="en-GB" sz="1600">
                <a:solidFill>
                  <a:schemeClr val="dk2"/>
                </a:solidFill>
                <a:latin typeface="Montserrat"/>
                <a:ea typeface="Montserrat"/>
                <a:cs typeface="Montserrat"/>
                <a:sym typeface="Montserrat"/>
              </a:rPr>
              <a:t>Pixabay</a:t>
            </a:r>
            <a:endParaRPr sz="1600">
              <a:solidFill>
                <a:schemeClr val="dk2"/>
              </a:solidFill>
              <a:latin typeface="Montserrat"/>
              <a:ea typeface="Montserrat"/>
              <a:cs typeface="Montserrat"/>
              <a:sym typeface="Montserrat"/>
            </a:endParaRPr>
          </a:p>
        </p:txBody>
      </p:sp>
      <p:sp>
        <p:nvSpPr>
          <p:cNvPr id="381" name="Google Shape;381;p39"/>
          <p:cNvSpPr txBox="1"/>
          <p:nvPr/>
        </p:nvSpPr>
        <p:spPr>
          <a:xfrm>
            <a:off x="12573175" y="1446800"/>
            <a:ext cx="4941300" cy="5952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0000">
                <a:latin typeface="Montserrat"/>
                <a:ea typeface="Montserrat"/>
                <a:cs typeface="Montserrat"/>
                <a:sym typeface="Montserrat"/>
              </a:rPr>
              <a:t>    </a:t>
            </a:r>
            <a:endParaRPr sz="15000">
              <a:latin typeface="Montserrat"/>
              <a:ea typeface="Montserrat"/>
              <a:cs typeface="Montserrat"/>
              <a:sym typeface="Montserrat"/>
            </a:endParaRPr>
          </a:p>
        </p:txBody>
      </p:sp>
      <p:pic>
        <p:nvPicPr>
          <p:cNvPr id="382" name="Google Shape;382;p39"/>
          <p:cNvPicPr preferRelativeResize="0"/>
          <p:nvPr/>
        </p:nvPicPr>
        <p:blipFill>
          <a:blip r:embed="rId3">
            <a:alphaModFix/>
          </a:blip>
          <a:stretch>
            <a:fillRect/>
          </a:stretch>
        </p:blipFill>
        <p:spPr>
          <a:xfrm>
            <a:off x="12725575" y="2042100"/>
            <a:ext cx="4568174" cy="4083950"/>
          </a:xfrm>
          <a:prstGeom prst="rect">
            <a:avLst/>
          </a:prstGeom>
          <a:noFill/>
          <a:ln>
            <a:noFill/>
          </a:ln>
        </p:spPr>
      </p:pic>
      <p:sp>
        <p:nvSpPr>
          <p:cNvPr id="383" name="Google Shape;383;p39"/>
          <p:cNvSpPr txBox="1"/>
          <p:nvPr/>
        </p:nvSpPr>
        <p:spPr>
          <a:xfrm>
            <a:off x="1040650" y="7688350"/>
            <a:ext cx="4739100" cy="98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500">
                <a:latin typeface="Montserrat"/>
                <a:ea typeface="Montserrat"/>
                <a:cs typeface="Montserrat"/>
                <a:sym typeface="Montserrat"/>
              </a:rPr>
              <a:t>Gravitational force</a:t>
            </a:r>
            <a:endParaRPr sz="3500">
              <a:latin typeface="Montserrat"/>
              <a:ea typeface="Montserrat"/>
              <a:cs typeface="Montserrat"/>
              <a:sym typeface="Montserrat"/>
            </a:endParaRPr>
          </a:p>
        </p:txBody>
      </p:sp>
      <p:sp>
        <p:nvSpPr>
          <p:cNvPr id="384" name="Google Shape;384;p39"/>
          <p:cNvSpPr txBox="1"/>
          <p:nvPr/>
        </p:nvSpPr>
        <p:spPr>
          <a:xfrm>
            <a:off x="6774450" y="7688375"/>
            <a:ext cx="4739100" cy="171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500">
                <a:latin typeface="Montserrat"/>
                <a:ea typeface="Montserrat"/>
                <a:cs typeface="Montserrat"/>
                <a:sym typeface="Montserrat"/>
              </a:rPr>
              <a:t>Friction</a:t>
            </a:r>
            <a:endParaRPr sz="3500">
              <a:latin typeface="Montserrat"/>
              <a:ea typeface="Montserrat"/>
              <a:cs typeface="Montserrat"/>
              <a:sym typeface="Montserrat"/>
            </a:endParaRPr>
          </a:p>
        </p:txBody>
      </p:sp>
      <p:sp>
        <p:nvSpPr>
          <p:cNvPr id="385" name="Google Shape;385;p39"/>
          <p:cNvSpPr txBox="1"/>
          <p:nvPr/>
        </p:nvSpPr>
        <p:spPr>
          <a:xfrm>
            <a:off x="12851650" y="7688350"/>
            <a:ext cx="4739100" cy="171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500">
                <a:latin typeface="Montserrat"/>
                <a:ea typeface="Montserrat"/>
                <a:cs typeface="Montserrat"/>
                <a:sym typeface="Montserrat"/>
              </a:rPr>
              <a:t>Water resistance</a:t>
            </a:r>
            <a:endParaRPr sz="3500">
              <a:latin typeface="Montserrat"/>
              <a:ea typeface="Montserrat"/>
              <a:cs typeface="Montserrat"/>
              <a:sym typeface="Montserrat"/>
            </a:endParaRPr>
          </a:p>
        </p:txBody>
      </p:sp>
      <p:sp>
        <p:nvSpPr>
          <p:cNvPr id="386" name="Google Shape;386;p39"/>
          <p:cNvSpPr txBox="1"/>
          <p:nvPr/>
        </p:nvSpPr>
        <p:spPr>
          <a:xfrm>
            <a:off x="917950" y="9306950"/>
            <a:ext cx="7999200" cy="360000"/>
          </a:xfrm>
          <a:prstGeom prst="rect">
            <a:avLst/>
          </a:prstGeom>
          <a:noFill/>
          <a:ln>
            <a:noFill/>
          </a:ln>
        </p:spPr>
        <p:txBody>
          <a:bodyPr spcFirstLastPara="1" wrap="square" lIns="0" tIns="0" rIns="0" bIns="0" anchor="b" anchorCtr="0">
            <a:noAutofit/>
          </a:bodyPr>
          <a:lstStyle/>
          <a:p>
            <a:pPr marL="0" lvl="0" indent="0" algn="l" rtl="0">
              <a:lnSpc>
                <a:spcPct val="130000"/>
              </a:lnSpc>
              <a:spcBef>
                <a:spcPts val="0"/>
              </a:spcBef>
              <a:spcAft>
                <a:spcPts val="0"/>
              </a:spcAft>
              <a:buNone/>
            </a:pPr>
            <a:r>
              <a:rPr lang="en-GB" sz="1600">
                <a:solidFill>
                  <a:schemeClr val="dk2"/>
                </a:solidFill>
                <a:latin typeface="Montserrat"/>
                <a:ea typeface="Montserrat"/>
                <a:cs typeface="Montserrat"/>
                <a:sym typeface="Montserrat"/>
              </a:rPr>
              <a:t>Public Domain Vectors</a:t>
            </a:r>
            <a:endParaRPr sz="1600">
              <a:solidFill>
                <a:schemeClr val="dk2"/>
              </a:solidFill>
              <a:latin typeface="Montserrat"/>
              <a:ea typeface="Montserrat"/>
              <a:cs typeface="Montserrat"/>
              <a:sym typeface="Montserrat"/>
            </a:endParaRPr>
          </a:p>
        </p:txBody>
      </p:sp>
      <p:sp>
        <p:nvSpPr>
          <p:cNvPr id="387" name="Google Shape;387;p39"/>
          <p:cNvSpPr/>
          <p:nvPr/>
        </p:nvSpPr>
        <p:spPr>
          <a:xfrm rot="5099049">
            <a:off x="13009889" y="4861317"/>
            <a:ext cx="549002" cy="982354"/>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8" name="Google Shape;388;p39"/>
          <p:cNvGrpSpPr/>
          <p:nvPr/>
        </p:nvGrpSpPr>
        <p:grpSpPr>
          <a:xfrm>
            <a:off x="6944175" y="2282088"/>
            <a:ext cx="4399651" cy="4282025"/>
            <a:chOff x="6944175" y="2282088"/>
            <a:chExt cx="4399651" cy="4282025"/>
          </a:xfrm>
        </p:grpSpPr>
        <p:pic>
          <p:nvPicPr>
            <p:cNvPr id="389" name="Google Shape;389;p39"/>
            <p:cNvPicPr preferRelativeResize="0"/>
            <p:nvPr/>
          </p:nvPicPr>
          <p:blipFill rotWithShape="1">
            <a:blip r:embed="rId4">
              <a:alphaModFix/>
            </a:blip>
            <a:srcRect l="42203"/>
            <a:stretch/>
          </p:blipFill>
          <p:spPr>
            <a:xfrm>
              <a:off x="6944175" y="2282088"/>
              <a:ext cx="4399651" cy="4282025"/>
            </a:xfrm>
            <a:prstGeom prst="rect">
              <a:avLst/>
            </a:prstGeom>
            <a:noFill/>
            <a:ln>
              <a:noFill/>
            </a:ln>
          </p:spPr>
        </p:pic>
        <p:sp>
          <p:nvSpPr>
            <p:cNvPr id="390" name="Google Shape;390;p39"/>
            <p:cNvSpPr/>
            <p:nvPr/>
          </p:nvSpPr>
          <p:spPr>
            <a:xfrm rot="3356192">
              <a:off x="9337605" y="4861092"/>
              <a:ext cx="548998" cy="982503"/>
            </a:xfrm>
            <a:prstGeom prst="downArrow">
              <a:avLst>
                <a:gd name="adj1" fmla="val 50000"/>
                <a:gd name="adj2" fmla="val 50000"/>
              </a:avLst>
            </a:prstGeom>
            <a:solidFill>
              <a:srgbClr val="D2D2D7"/>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9"/>
            <p:cNvSpPr/>
            <p:nvPr/>
          </p:nvSpPr>
          <p:spPr>
            <a:xfrm rot="-7344814">
              <a:off x="7378180" y="3690348"/>
              <a:ext cx="549040" cy="982322"/>
            </a:xfrm>
            <a:prstGeom prst="downArrow">
              <a:avLst>
                <a:gd name="adj1" fmla="val 50000"/>
                <a:gd name="adj2" fmla="val 50000"/>
              </a:avLst>
            </a:prstGeom>
            <a:solidFill>
              <a:srgbClr val="D2D2D7"/>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98DC68-1BE8-4543-9025-C397F4AF504E}"/>
              </a:ext>
            </a:extLst>
          </p:cNvPr>
          <p:cNvPicPr>
            <a:picLocks noChangeAspect="1"/>
          </p:cNvPicPr>
          <p:nvPr/>
        </p:nvPicPr>
        <p:blipFill>
          <a:blip r:embed="rId4"/>
          <a:stretch>
            <a:fillRect/>
          </a:stretch>
        </p:blipFill>
        <p:spPr>
          <a:xfrm>
            <a:off x="805728" y="603105"/>
            <a:ext cx="7138120" cy="9441440"/>
          </a:xfrm>
          <a:prstGeom prst="rect">
            <a:avLst/>
          </a:prstGeom>
        </p:spPr>
      </p:pic>
      <p:sp>
        <p:nvSpPr>
          <p:cNvPr id="4" name="Slide Number Placeholder 3">
            <a:extLst>
              <a:ext uri="{FF2B5EF4-FFF2-40B4-BE49-F238E27FC236}">
                <a16:creationId xmlns:a16="http://schemas.microsoft.com/office/drawing/2014/main" id="{EA4ED004-AA4C-4942-8D87-5C05B0AC451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23</a:t>
            </a:fld>
            <a:endParaRPr lang="en-GB"/>
          </a:p>
        </p:txBody>
      </p:sp>
      <p:pic>
        <p:nvPicPr>
          <p:cNvPr id="6" name="Picture 5">
            <a:extLst>
              <a:ext uri="{FF2B5EF4-FFF2-40B4-BE49-F238E27FC236}">
                <a16:creationId xmlns:a16="http://schemas.microsoft.com/office/drawing/2014/main" id="{463AC72F-25D4-4545-9367-EA7F951E1F49}"/>
              </a:ext>
            </a:extLst>
          </p:cNvPr>
          <p:cNvPicPr>
            <a:picLocks noChangeAspect="1"/>
          </p:cNvPicPr>
          <p:nvPr/>
        </p:nvPicPr>
        <p:blipFill>
          <a:blip r:embed="rId5"/>
          <a:stretch>
            <a:fillRect/>
          </a:stretch>
        </p:blipFill>
        <p:spPr>
          <a:xfrm>
            <a:off x="9393814" y="306964"/>
            <a:ext cx="7397895" cy="9767080"/>
          </a:xfrm>
          <a:prstGeom prst="rect">
            <a:avLst/>
          </a:prstGeom>
        </p:spPr>
      </p:pic>
      <p:pic>
        <p:nvPicPr>
          <p:cNvPr id="7" name="Recorded Sound">
            <a:hlinkClick r:id="" action="ppaction://media"/>
            <a:extLst>
              <a:ext uri="{FF2B5EF4-FFF2-40B4-BE49-F238E27FC236}">
                <a16:creationId xmlns:a16="http://schemas.microsoft.com/office/drawing/2014/main" id="{FE40F64C-F152-433F-9992-F074D23574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99525" y="4899025"/>
            <a:ext cx="487363" cy="487363"/>
          </a:xfrm>
          <a:prstGeom prst="rect">
            <a:avLst/>
          </a:prstGeom>
        </p:spPr>
      </p:pic>
    </p:spTree>
    <p:extLst>
      <p:ext uri="{BB962C8B-B14F-4D97-AF65-F5344CB8AC3E}">
        <p14:creationId xmlns:p14="http://schemas.microsoft.com/office/powerpoint/2010/main" val="74571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1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65" name="Google Shape;165;p19"/>
          <p:cNvSpPr/>
          <p:nvPr/>
        </p:nvSpPr>
        <p:spPr>
          <a:xfrm>
            <a:off x="622950" y="980350"/>
            <a:ext cx="16394100" cy="1346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9"/>
          <p:cNvSpPr txBox="1"/>
          <p:nvPr/>
        </p:nvSpPr>
        <p:spPr>
          <a:xfrm>
            <a:off x="1001625" y="877750"/>
            <a:ext cx="15968700" cy="155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6000" b="1">
                <a:latin typeface="Montserrat"/>
                <a:ea typeface="Montserrat"/>
                <a:cs typeface="Montserrat"/>
                <a:sym typeface="Montserrat"/>
              </a:rPr>
              <a:t>Forces </a:t>
            </a:r>
            <a:r>
              <a:rPr lang="en-GB" sz="6000">
                <a:latin typeface="Montserrat"/>
                <a:ea typeface="Montserrat"/>
                <a:cs typeface="Montserrat"/>
                <a:sym typeface="Montserrat"/>
              </a:rPr>
              <a:t>are a </a:t>
            </a:r>
            <a:r>
              <a:rPr lang="en-GB" sz="6000" b="1">
                <a:latin typeface="Montserrat"/>
                <a:ea typeface="Montserrat"/>
                <a:cs typeface="Montserrat"/>
                <a:sym typeface="Montserrat"/>
              </a:rPr>
              <a:t>push </a:t>
            </a:r>
            <a:r>
              <a:rPr lang="en-GB" sz="6000">
                <a:latin typeface="Montserrat"/>
                <a:ea typeface="Montserrat"/>
                <a:cs typeface="Montserrat"/>
                <a:sym typeface="Montserrat"/>
              </a:rPr>
              <a:t>or a </a:t>
            </a:r>
            <a:r>
              <a:rPr lang="en-GB" sz="6000" b="1">
                <a:latin typeface="Montserrat"/>
                <a:ea typeface="Montserrat"/>
                <a:cs typeface="Montserrat"/>
                <a:sym typeface="Montserrat"/>
              </a:rPr>
              <a:t>pull </a:t>
            </a:r>
            <a:r>
              <a:rPr lang="en-GB" sz="6000">
                <a:latin typeface="Montserrat"/>
                <a:ea typeface="Montserrat"/>
                <a:cs typeface="Montserrat"/>
                <a:sym typeface="Montserrat"/>
              </a:rPr>
              <a:t>on an object. </a:t>
            </a:r>
            <a:endParaRPr sz="6000">
              <a:latin typeface="Montserrat"/>
              <a:ea typeface="Montserrat"/>
              <a:cs typeface="Montserrat"/>
              <a:sym typeface="Montserrat"/>
            </a:endParaRPr>
          </a:p>
        </p:txBody>
      </p:sp>
      <p:sp>
        <p:nvSpPr>
          <p:cNvPr id="158" name="Google Shape;158;p19"/>
          <p:cNvSpPr/>
          <p:nvPr/>
        </p:nvSpPr>
        <p:spPr>
          <a:xfrm>
            <a:off x="7099850" y="2503000"/>
            <a:ext cx="2803200" cy="2577900"/>
          </a:xfrm>
          <a:prstGeom prst="rect">
            <a:avLst/>
          </a:prstGeom>
          <a:solidFill>
            <a:schemeClr val="lt2"/>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9"/>
          <p:cNvSpPr/>
          <p:nvPr/>
        </p:nvSpPr>
        <p:spPr>
          <a:xfrm flipH="1">
            <a:off x="10353825" y="2999350"/>
            <a:ext cx="2127300" cy="1585200"/>
          </a:xfrm>
          <a:prstGeom prst="leftArrow">
            <a:avLst>
              <a:gd name="adj1" fmla="val 50000"/>
              <a:gd name="adj2" fmla="val 50000"/>
            </a:avLst>
          </a:prstGeom>
          <a:solidFill>
            <a:schemeClr val="lt2"/>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0" name="Google Shape;160;p19"/>
          <p:cNvPicPr preferRelativeResize="0"/>
          <p:nvPr/>
        </p:nvPicPr>
        <p:blipFill rotWithShape="1">
          <a:blip r:embed="rId5">
            <a:alphaModFix/>
          </a:blip>
          <a:srcRect b="12195"/>
          <a:stretch/>
        </p:blipFill>
        <p:spPr>
          <a:xfrm>
            <a:off x="4612825" y="2440375"/>
            <a:ext cx="3078576" cy="2703150"/>
          </a:xfrm>
          <a:prstGeom prst="rect">
            <a:avLst/>
          </a:prstGeom>
          <a:noFill/>
          <a:ln>
            <a:noFill/>
          </a:ln>
        </p:spPr>
      </p:pic>
      <p:sp>
        <p:nvSpPr>
          <p:cNvPr id="161" name="Google Shape;161;p19"/>
          <p:cNvSpPr/>
          <p:nvPr/>
        </p:nvSpPr>
        <p:spPr>
          <a:xfrm>
            <a:off x="7070950" y="5515688"/>
            <a:ext cx="2803200" cy="2577900"/>
          </a:xfrm>
          <a:prstGeom prst="rect">
            <a:avLst/>
          </a:prstGeom>
          <a:solidFill>
            <a:schemeClr val="lt2"/>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9"/>
          <p:cNvSpPr/>
          <p:nvPr/>
        </p:nvSpPr>
        <p:spPr>
          <a:xfrm>
            <a:off x="10227225" y="6012050"/>
            <a:ext cx="2127300" cy="1585200"/>
          </a:xfrm>
          <a:prstGeom prst="leftArrow">
            <a:avLst>
              <a:gd name="adj1" fmla="val 50000"/>
              <a:gd name="adj2" fmla="val 50000"/>
            </a:avLst>
          </a:prstGeom>
          <a:solidFill>
            <a:schemeClr val="lt2"/>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3" name="Google Shape;163;p19"/>
          <p:cNvPicPr preferRelativeResize="0"/>
          <p:nvPr/>
        </p:nvPicPr>
        <p:blipFill rotWithShape="1">
          <a:blip r:embed="rId6">
            <a:alphaModFix/>
          </a:blip>
          <a:srcRect b="12755"/>
          <a:stretch/>
        </p:blipFill>
        <p:spPr>
          <a:xfrm>
            <a:off x="5138400" y="5449825"/>
            <a:ext cx="3078575" cy="2685928"/>
          </a:xfrm>
          <a:prstGeom prst="rect">
            <a:avLst/>
          </a:prstGeom>
          <a:noFill/>
          <a:ln>
            <a:noFill/>
          </a:ln>
        </p:spPr>
      </p:pic>
      <p:sp>
        <p:nvSpPr>
          <p:cNvPr id="164" name="Google Shape;164;p19"/>
          <p:cNvSpPr txBox="1"/>
          <p:nvPr/>
        </p:nvSpPr>
        <p:spPr>
          <a:xfrm>
            <a:off x="134825" y="9116100"/>
            <a:ext cx="6607800" cy="94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latin typeface="Montserrat"/>
                <a:ea typeface="Montserrat"/>
                <a:cs typeface="Montserrat"/>
                <a:sym typeface="Montserrat"/>
              </a:rPr>
              <a:t>Push by Rohan Gupta from the Noun Project</a:t>
            </a:r>
            <a:endParaRPr sz="1600">
              <a:latin typeface="Montserrat"/>
              <a:ea typeface="Montserrat"/>
              <a:cs typeface="Montserrat"/>
              <a:sym typeface="Montserrat"/>
            </a:endParaRPr>
          </a:p>
          <a:p>
            <a:pPr marL="0" lvl="0" indent="0" algn="l" rtl="0">
              <a:spcBef>
                <a:spcPts val="0"/>
              </a:spcBef>
              <a:spcAft>
                <a:spcPts val="0"/>
              </a:spcAft>
              <a:buNone/>
            </a:pPr>
            <a:r>
              <a:rPr lang="en-GB" sz="1600">
                <a:latin typeface="Montserrat"/>
                <a:ea typeface="Montserrat"/>
                <a:cs typeface="Montserrat"/>
                <a:sym typeface="Montserrat"/>
              </a:rPr>
              <a:t>Pull by Rohan Gupta from the Noun Project</a:t>
            </a:r>
            <a:endParaRPr sz="1600">
              <a:latin typeface="Montserrat"/>
              <a:ea typeface="Montserrat"/>
              <a:cs typeface="Montserrat"/>
              <a:sym typeface="Montserrat"/>
            </a:endParaRPr>
          </a:p>
        </p:txBody>
      </p:sp>
      <p:pic>
        <p:nvPicPr>
          <p:cNvPr id="2" name="Recorded Sound">
            <a:hlinkClick r:id="" action="ppaction://media"/>
            <a:extLst>
              <a:ext uri="{FF2B5EF4-FFF2-40B4-BE49-F238E27FC236}">
                <a16:creationId xmlns:a16="http://schemas.microsoft.com/office/drawing/2014/main" id="{8A7CE3F6-7475-4E75-A393-BA31EDD58BF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99525" y="48990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1000"/>
                                        <p:tgtEl>
                                          <p:spTgt spid="1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65"/>
                                        </p:tgtEl>
                                      </p:cBhvr>
                                    </p:animEffect>
                                    <p:set>
                                      <p:cBhvr>
                                        <p:cTn id="12" dur="1" fill="hold">
                                          <p:stCondLst>
                                            <p:cond delay="1000"/>
                                          </p:stCondLst>
                                        </p:cTn>
                                        <p:tgtEl>
                                          <p:spTgt spid="165"/>
                                        </p:tgtEl>
                                        <p:attrNameLst>
                                          <p:attrName>style.visibility</p:attrName>
                                        </p:attrNameLst>
                                      </p:cBhvr>
                                      <p:to>
                                        <p:strVal val="hidden"/>
                                      </p:to>
                                    </p:set>
                                  </p:childTnLst>
                                </p:cTn>
                              </p:par>
                            </p:childTnLst>
                          </p:cTn>
                        </p:par>
                        <p:par>
                          <p:cTn id="13" fill="hold">
                            <p:stCondLst>
                              <p:cond delay="1001"/>
                            </p:stCondLst>
                            <p:childTnLst>
                              <p:par>
                                <p:cTn id="14" presetID="1" presetClass="mediacall" presetSubtype="0" fill="hold" nodeType="afterEffect">
                                  <p:stCondLst>
                                    <p:cond delay="0"/>
                                  </p:stCondLst>
                                  <p:childTnLst>
                                    <p:cmd type="call" cmd="playFrom(0.0)">
                                      <p:cBhvr>
                                        <p:cTn id="15" dur="210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0"/>
          <p:cNvSpPr txBox="1"/>
          <p:nvPr/>
        </p:nvSpPr>
        <p:spPr>
          <a:xfrm>
            <a:off x="651225" y="877750"/>
            <a:ext cx="16319100" cy="155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6000">
                <a:latin typeface="Montserrat"/>
                <a:ea typeface="Montserrat"/>
                <a:cs typeface="Montserrat"/>
                <a:sym typeface="Montserrat"/>
              </a:rPr>
              <a:t>When a force pushes or pulls on an object it can do three things to that object:</a:t>
            </a:r>
            <a:endParaRPr sz="6000">
              <a:latin typeface="Montserrat"/>
              <a:ea typeface="Montserrat"/>
              <a:cs typeface="Montserrat"/>
              <a:sym typeface="Montserrat"/>
            </a:endParaRPr>
          </a:p>
        </p:txBody>
      </p:sp>
      <p:sp>
        <p:nvSpPr>
          <p:cNvPr id="171" name="Google Shape;171;p20"/>
          <p:cNvSpPr txBox="1"/>
          <p:nvPr/>
        </p:nvSpPr>
        <p:spPr>
          <a:xfrm>
            <a:off x="134825" y="9116100"/>
            <a:ext cx="6607800" cy="94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latin typeface="Montserrat"/>
                <a:ea typeface="Montserrat"/>
                <a:cs typeface="Montserrat"/>
                <a:sym typeface="Montserrat"/>
              </a:rPr>
              <a:t>fast forward by Thomas Le Bas from the Noun Project</a:t>
            </a:r>
            <a:endParaRPr sz="1600">
              <a:latin typeface="Montserrat"/>
              <a:ea typeface="Montserrat"/>
              <a:cs typeface="Montserrat"/>
              <a:sym typeface="Montserrat"/>
            </a:endParaRPr>
          </a:p>
          <a:p>
            <a:pPr marL="0" lvl="0" indent="0" algn="l" rtl="0">
              <a:spcBef>
                <a:spcPts val="0"/>
              </a:spcBef>
              <a:spcAft>
                <a:spcPts val="0"/>
              </a:spcAft>
              <a:buNone/>
            </a:pPr>
            <a:r>
              <a:rPr lang="en-GB" sz="1600">
                <a:latin typeface="Montserrat"/>
                <a:ea typeface="Montserrat"/>
                <a:cs typeface="Montserrat"/>
                <a:sym typeface="Montserrat"/>
              </a:rPr>
              <a:t>Public Domain Vectors</a:t>
            </a:r>
            <a:endParaRPr sz="1600">
              <a:latin typeface="Montserrat"/>
              <a:ea typeface="Montserrat"/>
              <a:cs typeface="Montserrat"/>
              <a:sym typeface="Montserrat"/>
            </a:endParaRPr>
          </a:p>
          <a:p>
            <a:pPr marL="0" lvl="0" indent="0" algn="l" rtl="0">
              <a:spcBef>
                <a:spcPts val="0"/>
              </a:spcBef>
              <a:spcAft>
                <a:spcPts val="0"/>
              </a:spcAft>
              <a:buNone/>
            </a:pPr>
            <a:r>
              <a:rPr lang="en-GB" sz="1600">
                <a:latin typeface="Montserrat"/>
                <a:ea typeface="Montserrat"/>
                <a:cs typeface="Montserrat"/>
                <a:sym typeface="Montserrat"/>
              </a:rPr>
              <a:t>arrows by Royyan Razka from the Noun Project</a:t>
            </a:r>
            <a:endParaRPr sz="1600">
              <a:latin typeface="Montserrat"/>
              <a:ea typeface="Montserrat"/>
              <a:cs typeface="Montserrat"/>
              <a:sym typeface="Montserrat"/>
            </a:endParaRPr>
          </a:p>
          <a:p>
            <a:pPr marL="0" lvl="0" indent="0" algn="l" rtl="0">
              <a:spcBef>
                <a:spcPts val="0"/>
              </a:spcBef>
              <a:spcAft>
                <a:spcPts val="0"/>
              </a:spcAft>
              <a:buNone/>
            </a:pPr>
            <a:r>
              <a:rPr lang="en-GB" sz="1600">
                <a:latin typeface="Montserrat"/>
                <a:ea typeface="Montserrat"/>
                <a:cs typeface="Montserrat"/>
                <a:sym typeface="Montserrat"/>
              </a:rPr>
              <a:t>transform by Adrien Coquet from the Noun Project</a:t>
            </a:r>
            <a:endParaRPr sz="1600">
              <a:latin typeface="Montserrat"/>
              <a:ea typeface="Montserrat"/>
              <a:cs typeface="Montserrat"/>
              <a:sym typeface="Montserrat"/>
            </a:endParaRPr>
          </a:p>
        </p:txBody>
      </p:sp>
      <p:sp>
        <p:nvSpPr>
          <p:cNvPr id="172" name="Google Shape;172;p20"/>
          <p:cNvSpPr txBox="1"/>
          <p:nvPr/>
        </p:nvSpPr>
        <p:spPr>
          <a:xfrm>
            <a:off x="651225" y="6884750"/>
            <a:ext cx="5356200" cy="1953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5500">
                <a:latin typeface="Montserrat"/>
                <a:ea typeface="Montserrat"/>
                <a:cs typeface="Montserrat"/>
                <a:sym typeface="Montserrat"/>
              </a:rPr>
              <a:t>Speed it up or slow it down</a:t>
            </a:r>
            <a:endParaRPr sz="5500">
              <a:latin typeface="Montserrat"/>
              <a:ea typeface="Montserrat"/>
              <a:cs typeface="Montserrat"/>
              <a:sym typeface="Montserrat"/>
            </a:endParaRPr>
          </a:p>
        </p:txBody>
      </p:sp>
      <p:sp>
        <p:nvSpPr>
          <p:cNvPr id="173" name="Google Shape;173;p20"/>
          <p:cNvSpPr txBox="1"/>
          <p:nvPr/>
        </p:nvSpPr>
        <p:spPr>
          <a:xfrm>
            <a:off x="6899625" y="6884750"/>
            <a:ext cx="4680300" cy="1953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5500">
                <a:latin typeface="Montserrat"/>
                <a:ea typeface="Montserrat"/>
                <a:cs typeface="Montserrat"/>
                <a:sym typeface="Montserrat"/>
              </a:rPr>
              <a:t>Change its direction</a:t>
            </a:r>
            <a:endParaRPr sz="5500">
              <a:latin typeface="Montserrat"/>
              <a:ea typeface="Montserrat"/>
              <a:cs typeface="Montserrat"/>
              <a:sym typeface="Montserrat"/>
            </a:endParaRPr>
          </a:p>
        </p:txBody>
      </p:sp>
      <p:sp>
        <p:nvSpPr>
          <p:cNvPr id="174" name="Google Shape;174;p20"/>
          <p:cNvSpPr txBox="1"/>
          <p:nvPr/>
        </p:nvSpPr>
        <p:spPr>
          <a:xfrm>
            <a:off x="12767025" y="6732350"/>
            <a:ext cx="4680300" cy="1827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5500">
                <a:latin typeface="Montserrat"/>
                <a:ea typeface="Montserrat"/>
                <a:cs typeface="Montserrat"/>
                <a:sym typeface="Montserrat"/>
              </a:rPr>
              <a:t>Change its shape</a:t>
            </a:r>
            <a:endParaRPr sz="5500">
              <a:latin typeface="Montserrat"/>
              <a:ea typeface="Montserrat"/>
              <a:cs typeface="Montserrat"/>
              <a:sym typeface="Montserrat"/>
            </a:endParaRPr>
          </a:p>
        </p:txBody>
      </p:sp>
      <p:pic>
        <p:nvPicPr>
          <p:cNvPr id="175" name="Google Shape;175;p20"/>
          <p:cNvPicPr preferRelativeResize="0"/>
          <p:nvPr/>
        </p:nvPicPr>
        <p:blipFill>
          <a:blip r:embed="rId5">
            <a:alphaModFix/>
          </a:blip>
          <a:stretch>
            <a:fillRect/>
          </a:stretch>
        </p:blipFill>
        <p:spPr>
          <a:xfrm>
            <a:off x="134825" y="3810000"/>
            <a:ext cx="3503700" cy="2219538"/>
          </a:xfrm>
          <a:prstGeom prst="rect">
            <a:avLst/>
          </a:prstGeom>
          <a:noFill/>
          <a:ln>
            <a:noFill/>
          </a:ln>
        </p:spPr>
      </p:pic>
      <p:pic>
        <p:nvPicPr>
          <p:cNvPr id="176" name="Google Shape;176;p20"/>
          <p:cNvPicPr preferRelativeResize="0"/>
          <p:nvPr/>
        </p:nvPicPr>
        <p:blipFill>
          <a:blip r:embed="rId6">
            <a:alphaModFix/>
          </a:blip>
          <a:stretch>
            <a:fillRect/>
          </a:stretch>
        </p:blipFill>
        <p:spPr>
          <a:xfrm>
            <a:off x="3338172" y="3255522"/>
            <a:ext cx="2898925" cy="2898925"/>
          </a:xfrm>
          <a:prstGeom prst="rect">
            <a:avLst/>
          </a:prstGeom>
          <a:noFill/>
          <a:ln>
            <a:noFill/>
          </a:ln>
        </p:spPr>
      </p:pic>
      <p:pic>
        <p:nvPicPr>
          <p:cNvPr id="177" name="Google Shape;177;p20"/>
          <p:cNvPicPr preferRelativeResize="0"/>
          <p:nvPr/>
        </p:nvPicPr>
        <p:blipFill>
          <a:blip r:embed="rId7">
            <a:alphaModFix/>
          </a:blip>
          <a:stretch>
            <a:fillRect/>
          </a:stretch>
        </p:blipFill>
        <p:spPr>
          <a:xfrm>
            <a:off x="13215648" y="3255525"/>
            <a:ext cx="3503699" cy="2898925"/>
          </a:xfrm>
          <a:prstGeom prst="rect">
            <a:avLst/>
          </a:prstGeom>
          <a:noFill/>
          <a:ln>
            <a:noFill/>
          </a:ln>
        </p:spPr>
      </p:pic>
      <p:sp>
        <p:nvSpPr>
          <p:cNvPr id="178" name="Google Shape;178;p20"/>
          <p:cNvSpPr/>
          <p:nvPr/>
        </p:nvSpPr>
        <p:spPr>
          <a:xfrm>
            <a:off x="134825" y="6779450"/>
            <a:ext cx="17595600" cy="2164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9" name="Google Shape;179;p20"/>
          <p:cNvPicPr preferRelativeResize="0"/>
          <p:nvPr/>
        </p:nvPicPr>
        <p:blipFill>
          <a:blip r:embed="rId8">
            <a:alphaModFix/>
          </a:blip>
          <a:stretch>
            <a:fillRect/>
          </a:stretch>
        </p:blipFill>
        <p:spPr>
          <a:xfrm>
            <a:off x="7919999" y="3391106"/>
            <a:ext cx="2898925" cy="2627756"/>
          </a:xfrm>
          <a:prstGeom prst="rect">
            <a:avLst/>
          </a:prstGeom>
          <a:noFill/>
          <a:ln>
            <a:noFill/>
          </a:ln>
        </p:spPr>
      </p:pic>
      <p:pic>
        <p:nvPicPr>
          <p:cNvPr id="2" name="Recorded Sound">
            <a:hlinkClick r:id="" action="ppaction://media"/>
            <a:extLst>
              <a:ext uri="{FF2B5EF4-FFF2-40B4-BE49-F238E27FC236}">
                <a16:creationId xmlns:a16="http://schemas.microsoft.com/office/drawing/2014/main" id="{80B1A9EE-27F0-4248-9DC0-16DEC533795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899525" y="48990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1000"/>
                                        <p:tgtEl>
                                          <p:spTgt spid="172"/>
                                        </p:tgtEl>
                                      </p:cBhvr>
                                    </p:animEffect>
                                  </p:childTnLst>
                                </p:cTn>
                              </p:par>
                              <p:par>
                                <p:cTn id="8" presetID="10" presetClass="entr" presetSubtype="0" fill="hold" nodeType="withEffect">
                                  <p:stCondLst>
                                    <p:cond delay="0"/>
                                  </p:stCondLst>
                                  <p:childTnLst>
                                    <p:set>
                                      <p:cBhvr>
                                        <p:cTn id="9" dur="1" fill="hold">
                                          <p:stCondLst>
                                            <p:cond delay="0"/>
                                          </p:stCondLst>
                                        </p:cTn>
                                        <p:tgtEl>
                                          <p:spTgt spid="175"/>
                                        </p:tgtEl>
                                        <p:attrNameLst>
                                          <p:attrName>style.visibility</p:attrName>
                                        </p:attrNameLst>
                                      </p:cBhvr>
                                      <p:to>
                                        <p:strVal val="visible"/>
                                      </p:to>
                                    </p:set>
                                    <p:animEffect transition="in" filter="fade">
                                      <p:cBhvr>
                                        <p:cTn id="10" dur="1000"/>
                                        <p:tgtEl>
                                          <p:spTgt spid="17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3"/>
                                        </p:tgtEl>
                                        <p:attrNameLst>
                                          <p:attrName>style.visibility</p:attrName>
                                        </p:attrNameLst>
                                      </p:cBhvr>
                                      <p:to>
                                        <p:strVal val="visible"/>
                                      </p:to>
                                    </p:set>
                                    <p:animEffect transition="in" filter="fade">
                                      <p:cBhvr>
                                        <p:cTn id="15" dur="1000"/>
                                        <p:tgtEl>
                                          <p:spTgt spid="173"/>
                                        </p:tgtEl>
                                      </p:cBhvr>
                                    </p:animEffect>
                                  </p:childTnLst>
                                </p:cTn>
                              </p:par>
                              <p:par>
                                <p:cTn id="16" presetID="10" presetClass="entr" presetSubtype="0" fill="hold" nodeType="withEffect">
                                  <p:stCondLst>
                                    <p:cond delay="0"/>
                                  </p:stCondLst>
                                  <p:childTnLst>
                                    <p:set>
                                      <p:cBhvr>
                                        <p:cTn id="17" dur="1" fill="hold">
                                          <p:stCondLst>
                                            <p:cond delay="0"/>
                                          </p:stCondLst>
                                        </p:cTn>
                                        <p:tgtEl>
                                          <p:spTgt spid="176"/>
                                        </p:tgtEl>
                                        <p:attrNameLst>
                                          <p:attrName>style.visibility</p:attrName>
                                        </p:attrNameLst>
                                      </p:cBhvr>
                                      <p:to>
                                        <p:strVal val="visible"/>
                                      </p:to>
                                    </p:set>
                                    <p:animEffect transition="in" filter="fade">
                                      <p:cBhvr>
                                        <p:cTn id="18" dur="1000"/>
                                        <p:tgtEl>
                                          <p:spTgt spid="17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4"/>
                                        </p:tgtEl>
                                        <p:attrNameLst>
                                          <p:attrName>style.visibility</p:attrName>
                                        </p:attrNameLst>
                                      </p:cBhvr>
                                      <p:to>
                                        <p:strVal val="visible"/>
                                      </p:to>
                                    </p:set>
                                    <p:animEffect transition="in" filter="fade">
                                      <p:cBhvr>
                                        <p:cTn id="23" dur="1000"/>
                                        <p:tgtEl>
                                          <p:spTgt spid="174"/>
                                        </p:tgtEl>
                                      </p:cBhvr>
                                    </p:animEffect>
                                  </p:childTnLst>
                                </p:cTn>
                              </p:par>
                              <p:par>
                                <p:cTn id="24" presetID="10" presetClass="entr" presetSubtype="0" fill="hold" nodeType="withEffect">
                                  <p:stCondLst>
                                    <p:cond delay="0"/>
                                  </p:stCondLst>
                                  <p:childTnLst>
                                    <p:set>
                                      <p:cBhvr>
                                        <p:cTn id="25" dur="1" fill="hold">
                                          <p:stCondLst>
                                            <p:cond delay="0"/>
                                          </p:stCondLst>
                                        </p:cTn>
                                        <p:tgtEl>
                                          <p:spTgt spid="177"/>
                                        </p:tgtEl>
                                        <p:attrNameLst>
                                          <p:attrName>style.visibility</p:attrName>
                                        </p:attrNameLst>
                                      </p:cBhvr>
                                      <p:to>
                                        <p:strVal val="visible"/>
                                      </p:to>
                                    </p:set>
                                    <p:animEffect transition="in" filter="fade">
                                      <p:cBhvr>
                                        <p:cTn id="26" dur="1000"/>
                                        <p:tgtEl>
                                          <p:spTgt spid="17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8"/>
                                        </p:tgtEl>
                                        <p:attrNameLst>
                                          <p:attrName>style.visibility</p:attrName>
                                        </p:attrNameLst>
                                      </p:cBhvr>
                                      <p:to>
                                        <p:strVal val="visible"/>
                                      </p:to>
                                    </p:set>
                                    <p:animEffect transition="in" filter="fade">
                                      <p:cBhvr>
                                        <p:cTn id="31" dur="1000"/>
                                        <p:tgtEl>
                                          <p:spTgt spid="178"/>
                                        </p:tgtEl>
                                      </p:cBhvr>
                                    </p:animEffect>
                                  </p:childTnLst>
                                </p:cTn>
                              </p:par>
                            </p:childTnLst>
                          </p:cTn>
                        </p:par>
                        <p:par>
                          <p:cTn id="32" fill="hold">
                            <p:stCondLst>
                              <p:cond delay="1000"/>
                            </p:stCondLst>
                            <p:childTnLst>
                              <p:par>
                                <p:cTn id="33" presetID="1" presetClass="mediacall" presetSubtype="0" fill="hold" nodeType="afterEffect">
                                  <p:stCondLst>
                                    <p:cond delay="0"/>
                                  </p:stCondLst>
                                  <p:childTnLst>
                                    <p:cmd type="call" cmd="playFrom(0.0)">
                                      <p:cBhvr>
                                        <p:cTn id="34" dur="657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A099"/>
        </a:solidFill>
        <a:effectLst/>
      </p:bgPr>
    </p:bg>
    <p:spTree>
      <p:nvGrpSpPr>
        <p:cNvPr id="1" name="Shape 183"/>
        <p:cNvGrpSpPr/>
        <p:nvPr/>
      </p:nvGrpSpPr>
      <p:grpSpPr>
        <a:xfrm>
          <a:off x="0" y="0"/>
          <a:ext cx="0" cy="0"/>
          <a:chOff x="0" y="0"/>
          <a:chExt cx="0" cy="0"/>
        </a:xfrm>
      </p:grpSpPr>
      <p:sp>
        <p:nvSpPr>
          <p:cNvPr id="184" name="Google Shape;184;p21"/>
          <p:cNvSpPr txBox="1"/>
          <p:nvPr/>
        </p:nvSpPr>
        <p:spPr>
          <a:xfrm>
            <a:off x="2892358" y="595750"/>
            <a:ext cx="14572200" cy="17148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5600"/>
              <a:buFont typeface="Arial"/>
              <a:buNone/>
            </a:pPr>
            <a:r>
              <a:rPr lang="en-GB" sz="5600" b="1" i="0" u="none" strike="noStrike" cap="none">
                <a:solidFill>
                  <a:srgbClr val="FFFFFF"/>
                </a:solidFill>
                <a:latin typeface="Montserrat"/>
                <a:ea typeface="Montserrat"/>
                <a:cs typeface="Montserrat"/>
                <a:sym typeface="Montserrat"/>
              </a:rPr>
              <a:t>Pause the video to complete your task</a:t>
            </a:r>
            <a:endParaRPr sz="5600" b="1" i="0" u="none" strike="noStrike" cap="none">
              <a:solidFill>
                <a:srgbClr val="FFFFFF"/>
              </a:solidFill>
              <a:latin typeface="Montserrat"/>
              <a:ea typeface="Montserrat"/>
              <a:cs typeface="Montserrat"/>
              <a:sym typeface="Montserrat"/>
            </a:endParaRPr>
          </a:p>
        </p:txBody>
      </p:sp>
      <p:sp>
        <p:nvSpPr>
          <p:cNvPr id="185" name="Google Shape;185;p21"/>
          <p:cNvSpPr txBox="1"/>
          <p:nvPr/>
        </p:nvSpPr>
        <p:spPr>
          <a:xfrm>
            <a:off x="936800" y="9586650"/>
            <a:ext cx="6610800" cy="300600"/>
          </a:xfrm>
          <a:prstGeom prst="rect">
            <a:avLst/>
          </a:prstGeom>
          <a:noFill/>
          <a:ln>
            <a:noFill/>
          </a:ln>
        </p:spPr>
        <p:txBody>
          <a:bodyPr spcFirstLastPara="1" wrap="square" lIns="182850" tIns="182850" rIns="182850" bIns="18285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Montserrat Medium"/>
              <a:ea typeface="Montserrat Medium"/>
              <a:cs typeface="Montserrat Medium"/>
              <a:sym typeface="Montserrat Medium"/>
            </a:endParaRPr>
          </a:p>
        </p:txBody>
      </p:sp>
      <p:pic>
        <p:nvPicPr>
          <p:cNvPr id="186" name="Google Shape;186;p21" descr="A picture containing table&#10;&#10;Description automatically generated"/>
          <p:cNvPicPr preferRelativeResize="0"/>
          <p:nvPr/>
        </p:nvPicPr>
        <p:blipFill rotWithShape="1">
          <a:blip r:embed="rId5">
            <a:alphaModFix/>
          </a:blip>
          <a:srcRect b="-1926"/>
          <a:stretch/>
        </p:blipFill>
        <p:spPr>
          <a:xfrm>
            <a:off x="1102468" y="459562"/>
            <a:ext cx="1180290" cy="2128240"/>
          </a:xfrm>
          <a:prstGeom prst="rect">
            <a:avLst/>
          </a:prstGeom>
          <a:noFill/>
          <a:ln>
            <a:noFill/>
          </a:ln>
        </p:spPr>
      </p:pic>
      <p:pic>
        <p:nvPicPr>
          <p:cNvPr id="187" name="Google Shape;187;p21" descr="A picture containing drawing&#10;&#10;Description automatically generated"/>
          <p:cNvPicPr preferRelativeResize="0"/>
          <p:nvPr/>
        </p:nvPicPr>
        <p:blipFill rotWithShape="1">
          <a:blip r:embed="rId6">
            <a:alphaModFix/>
          </a:blip>
          <a:srcRect/>
          <a:stretch/>
        </p:blipFill>
        <p:spPr>
          <a:xfrm>
            <a:off x="4656664" y="7959980"/>
            <a:ext cx="730992" cy="1245670"/>
          </a:xfrm>
          <a:prstGeom prst="rect">
            <a:avLst/>
          </a:prstGeom>
          <a:noFill/>
          <a:ln>
            <a:noFill/>
          </a:ln>
        </p:spPr>
      </p:pic>
      <p:sp>
        <p:nvSpPr>
          <p:cNvPr id="188" name="Google Shape;188;p21"/>
          <p:cNvSpPr txBox="1"/>
          <p:nvPr/>
        </p:nvSpPr>
        <p:spPr>
          <a:xfrm>
            <a:off x="5762574" y="8076925"/>
            <a:ext cx="8335800" cy="8490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4000"/>
              <a:buFont typeface="Arial"/>
              <a:buNone/>
            </a:pPr>
            <a:r>
              <a:rPr lang="en-GB" sz="4000" b="1">
                <a:solidFill>
                  <a:srgbClr val="FFFFFF"/>
                </a:solidFill>
                <a:latin typeface="Montserrat"/>
                <a:ea typeface="Montserrat"/>
                <a:cs typeface="Montserrat"/>
                <a:sym typeface="Montserrat"/>
              </a:rPr>
              <a:t>Resume</a:t>
            </a:r>
            <a:r>
              <a:rPr lang="en-GB" sz="4000" b="1" i="0" u="none" strike="noStrike" cap="none">
                <a:solidFill>
                  <a:srgbClr val="FFFFFF"/>
                </a:solidFill>
                <a:latin typeface="Montserrat"/>
                <a:ea typeface="Montserrat"/>
                <a:cs typeface="Montserrat"/>
                <a:sym typeface="Montserrat"/>
              </a:rPr>
              <a:t> once you’</a:t>
            </a:r>
            <a:r>
              <a:rPr lang="en-GB" sz="4000" b="1">
                <a:solidFill>
                  <a:srgbClr val="FFFFFF"/>
                </a:solidFill>
                <a:latin typeface="Montserrat"/>
                <a:ea typeface="Montserrat"/>
                <a:cs typeface="Montserrat"/>
                <a:sym typeface="Montserrat"/>
              </a:rPr>
              <a:t>re</a:t>
            </a:r>
            <a:r>
              <a:rPr lang="en-GB" sz="4000" b="1" i="0" u="none" strike="noStrike" cap="none">
                <a:solidFill>
                  <a:srgbClr val="FFFFFF"/>
                </a:solidFill>
                <a:latin typeface="Montserrat"/>
                <a:ea typeface="Montserrat"/>
                <a:cs typeface="Montserrat"/>
                <a:sym typeface="Montserrat"/>
              </a:rPr>
              <a:t> </a:t>
            </a:r>
            <a:r>
              <a:rPr lang="en-GB" sz="4000" b="1">
                <a:solidFill>
                  <a:srgbClr val="FFFFFF"/>
                </a:solidFill>
                <a:latin typeface="Montserrat"/>
                <a:ea typeface="Montserrat"/>
                <a:cs typeface="Montserrat"/>
                <a:sym typeface="Montserrat"/>
              </a:rPr>
              <a:t>finished</a:t>
            </a:r>
            <a:endParaRPr sz="4000" b="1" i="0" u="none" strike="noStrike" cap="none">
              <a:solidFill>
                <a:srgbClr val="FFFFFF"/>
              </a:solidFill>
              <a:latin typeface="Montserrat"/>
              <a:ea typeface="Montserrat"/>
              <a:cs typeface="Montserrat"/>
              <a:sym typeface="Montserrat"/>
            </a:endParaRPr>
          </a:p>
        </p:txBody>
      </p:sp>
      <p:sp>
        <p:nvSpPr>
          <p:cNvPr id="189" name="Google Shape;189;p21"/>
          <p:cNvSpPr/>
          <p:nvPr/>
        </p:nvSpPr>
        <p:spPr>
          <a:xfrm>
            <a:off x="4572008" y="2471673"/>
            <a:ext cx="9144000" cy="1046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82850" tIns="91400" rIns="182850" bIns="91400" anchor="t" anchorCtr="0">
            <a:noAutofit/>
          </a:bodyPr>
          <a:lstStyle/>
          <a:p>
            <a:pPr marL="0" marR="0" lvl="0" indent="0" algn="l" rtl="0">
              <a:lnSpc>
                <a:spcPct val="100000"/>
              </a:lnSpc>
              <a:spcBef>
                <a:spcPts val="0"/>
              </a:spcBef>
              <a:spcAft>
                <a:spcPts val="0"/>
              </a:spcAft>
              <a:buNone/>
            </a:pPr>
            <a:r>
              <a:rPr lang="en-GB" sz="3500" b="1">
                <a:solidFill>
                  <a:schemeClr val="dk2"/>
                </a:solidFill>
                <a:latin typeface="Montserrat"/>
                <a:ea typeface="Montserrat"/>
                <a:cs typeface="Montserrat"/>
                <a:sym typeface="Montserrat"/>
              </a:rPr>
              <a:t>Note-taking task:</a:t>
            </a:r>
            <a:endParaRPr sz="3500" b="0" i="0" u="none" strike="noStrike" cap="none">
              <a:solidFill>
                <a:schemeClr val="dk2"/>
              </a:solidFill>
              <a:latin typeface="Arial"/>
              <a:ea typeface="Arial"/>
              <a:cs typeface="Arial"/>
              <a:sym typeface="Arial"/>
            </a:endParaRPr>
          </a:p>
        </p:txBody>
      </p:sp>
      <p:sp>
        <p:nvSpPr>
          <p:cNvPr id="190" name="Google Shape;190;p21"/>
          <p:cNvSpPr/>
          <p:nvPr/>
        </p:nvSpPr>
        <p:spPr>
          <a:xfrm>
            <a:off x="4572000" y="3665275"/>
            <a:ext cx="9144000" cy="4147500"/>
          </a:xfrm>
          <a:prstGeom prst="rect">
            <a:avLst/>
          </a:prstGeom>
          <a:noFill/>
          <a:ln w="9525" cap="flat" cmpd="sng">
            <a:solidFill>
              <a:schemeClr val="lt1"/>
            </a:solidFill>
            <a:prstDash val="solid"/>
            <a:round/>
            <a:headEnd type="none" w="sm" len="sm"/>
            <a:tailEnd type="none" w="sm" len="sm"/>
          </a:ln>
        </p:spPr>
        <p:txBody>
          <a:bodyPr spcFirstLastPara="1" wrap="square" lIns="182850" tIns="91400" rIns="182850" bIns="91400" anchor="t" anchorCtr="0">
            <a:noAutofit/>
          </a:bodyPr>
          <a:lstStyle/>
          <a:p>
            <a:pPr marL="0" marR="0" lvl="0" indent="0" algn="l" rtl="0">
              <a:lnSpc>
                <a:spcPct val="100000"/>
              </a:lnSpc>
              <a:spcBef>
                <a:spcPts val="0"/>
              </a:spcBef>
              <a:spcAft>
                <a:spcPts val="0"/>
              </a:spcAft>
              <a:buNone/>
            </a:pPr>
            <a:r>
              <a:rPr lang="en-GB" sz="3500" b="1">
                <a:solidFill>
                  <a:schemeClr val="lt1"/>
                </a:solidFill>
                <a:latin typeface="Montserrat"/>
                <a:ea typeface="Montserrat"/>
                <a:cs typeface="Montserrat"/>
                <a:sym typeface="Montserrat"/>
              </a:rPr>
              <a:t>Write down the definition of a force and write the three things it can do to an object. </a:t>
            </a:r>
            <a:endParaRPr sz="3500" b="1">
              <a:solidFill>
                <a:schemeClr val="lt1"/>
              </a:solidFill>
              <a:latin typeface="Montserrat"/>
              <a:ea typeface="Montserrat"/>
              <a:cs typeface="Montserrat"/>
              <a:sym typeface="Montserrat"/>
            </a:endParaRPr>
          </a:p>
        </p:txBody>
      </p:sp>
      <p:pic>
        <p:nvPicPr>
          <p:cNvPr id="2" name="Recorded Sound">
            <a:hlinkClick r:id="" action="ppaction://media"/>
            <a:extLst>
              <a:ext uri="{FF2B5EF4-FFF2-40B4-BE49-F238E27FC236}">
                <a16:creationId xmlns:a16="http://schemas.microsoft.com/office/drawing/2014/main" id="{E2B8B750-4701-4719-A76D-A922889F06B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99525" y="48990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94"/>
        <p:cNvGrpSpPr/>
        <p:nvPr/>
      </p:nvGrpSpPr>
      <p:grpSpPr>
        <a:xfrm>
          <a:off x="0" y="0"/>
          <a:ext cx="0" cy="0"/>
          <a:chOff x="0" y="0"/>
          <a:chExt cx="0" cy="0"/>
        </a:xfrm>
      </p:grpSpPr>
      <p:sp>
        <p:nvSpPr>
          <p:cNvPr id="195" name="Google Shape;195;p22"/>
          <p:cNvSpPr txBox="1">
            <a:spLocks noGrp="1"/>
          </p:cNvSpPr>
          <p:nvPr>
            <p:ph type="title"/>
          </p:nvPr>
        </p:nvSpPr>
        <p:spPr>
          <a:xfrm>
            <a:off x="484500" y="333650"/>
            <a:ext cx="11766600" cy="5043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b="1" i="0">
                <a:solidFill>
                  <a:srgbClr val="FFFFFF"/>
                </a:solidFill>
                <a:latin typeface="Montserrat"/>
                <a:ea typeface="Montserrat"/>
                <a:cs typeface="Montserrat"/>
                <a:sym typeface="Montserrat"/>
              </a:rPr>
              <a:t>Contact forces</a:t>
            </a:r>
            <a:endParaRPr b="1" i="0">
              <a:solidFill>
                <a:srgbClr val="FFFFFF"/>
              </a:solidFill>
              <a:latin typeface="Montserrat"/>
              <a:ea typeface="Montserrat"/>
              <a:cs typeface="Montserrat"/>
              <a:sym typeface="Montserrat"/>
            </a:endParaRPr>
          </a:p>
          <a:p>
            <a:pPr marL="0" lvl="0" indent="0" algn="l" rtl="0">
              <a:spcBef>
                <a:spcPts val="0"/>
              </a:spcBef>
              <a:spcAft>
                <a:spcPts val="0"/>
              </a:spcAft>
              <a:buNone/>
            </a:pPr>
            <a:endParaRPr sz="4000" i="0">
              <a:solidFill>
                <a:srgbClr val="FFFFFF"/>
              </a:solidFill>
            </a:endParaRPr>
          </a:p>
          <a:p>
            <a:pPr marL="0" lvl="0" indent="0" algn="l" rtl="0">
              <a:spcBef>
                <a:spcPts val="0"/>
              </a:spcBef>
              <a:spcAft>
                <a:spcPts val="0"/>
              </a:spcAft>
              <a:buNone/>
            </a:pPr>
            <a:r>
              <a:rPr lang="en-GB" sz="4000" i="0">
                <a:solidFill>
                  <a:srgbClr val="FFFFFF"/>
                </a:solidFill>
              </a:rPr>
              <a:t>There are lots of types of forces that can act on an object. Sometimes these forces only take place if two objects are touching. We call these forces </a:t>
            </a:r>
            <a:r>
              <a:rPr lang="en-GB" sz="4000" b="1" i="0" u="sng">
                <a:solidFill>
                  <a:srgbClr val="FFFFFF"/>
                </a:solidFill>
                <a:latin typeface="Montserrat"/>
                <a:ea typeface="Montserrat"/>
                <a:cs typeface="Montserrat"/>
                <a:sym typeface="Montserrat"/>
              </a:rPr>
              <a:t>contact forces. </a:t>
            </a:r>
            <a:endParaRPr sz="4000" b="1" i="0" u="sng">
              <a:solidFill>
                <a:srgbClr val="FFFFFF"/>
              </a:solidFill>
              <a:latin typeface="Montserrat"/>
              <a:ea typeface="Montserrat"/>
              <a:cs typeface="Montserrat"/>
              <a:sym typeface="Montserrat"/>
            </a:endParaRPr>
          </a:p>
          <a:p>
            <a:pPr marL="0" lvl="0" indent="0" algn="l" rtl="0">
              <a:spcBef>
                <a:spcPts val="0"/>
              </a:spcBef>
              <a:spcAft>
                <a:spcPts val="0"/>
              </a:spcAft>
              <a:buNone/>
            </a:pPr>
            <a:endParaRPr sz="4000" i="0">
              <a:solidFill>
                <a:srgbClr val="FFFFFF"/>
              </a:solidFill>
            </a:endParaRPr>
          </a:p>
        </p:txBody>
      </p:sp>
      <p:sp>
        <p:nvSpPr>
          <p:cNvPr id="196" name="Google Shape;196;p22"/>
          <p:cNvSpPr txBox="1"/>
          <p:nvPr/>
        </p:nvSpPr>
        <p:spPr>
          <a:xfrm>
            <a:off x="484500" y="9586650"/>
            <a:ext cx="7999200" cy="360000"/>
          </a:xfrm>
          <a:prstGeom prst="rect">
            <a:avLst/>
          </a:prstGeom>
          <a:noFill/>
          <a:ln>
            <a:noFill/>
          </a:ln>
        </p:spPr>
        <p:txBody>
          <a:bodyPr spcFirstLastPara="1" wrap="square" lIns="0" tIns="0" rIns="0" bIns="0" anchor="b" anchorCtr="0">
            <a:noAutofit/>
          </a:bodyPr>
          <a:lstStyle/>
          <a:p>
            <a:pPr marL="0" lvl="0" indent="0" algn="l" rtl="0">
              <a:lnSpc>
                <a:spcPct val="130000"/>
              </a:lnSpc>
              <a:spcBef>
                <a:spcPts val="0"/>
              </a:spcBef>
              <a:spcAft>
                <a:spcPts val="0"/>
              </a:spcAft>
              <a:buClr>
                <a:srgbClr val="000000"/>
              </a:buClr>
              <a:buSzPts val="1600"/>
              <a:buFont typeface="Arial"/>
              <a:buNone/>
            </a:pPr>
            <a:r>
              <a:rPr lang="en-GB" sz="1600">
                <a:solidFill>
                  <a:srgbClr val="FFFFFF"/>
                </a:solidFill>
                <a:latin typeface="Montserrat"/>
                <a:ea typeface="Montserrat"/>
                <a:cs typeface="Montserrat"/>
                <a:sym typeface="Montserrat"/>
              </a:rPr>
              <a:t>Touch by iconsphere from the Noun Project</a:t>
            </a:r>
            <a:endParaRPr sz="1600">
              <a:solidFill>
                <a:srgbClr val="FFFFFF"/>
              </a:solidFill>
              <a:latin typeface="Montserrat"/>
              <a:ea typeface="Montserrat"/>
              <a:cs typeface="Montserrat"/>
              <a:sym typeface="Montserrat"/>
            </a:endParaRPr>
          </a:p>
        </p:txBody>
      </p:sp>
      <p:pic>
        <p:nvPicPr>
          <p:cNvPr id="197" name="Google Shape;197;p22"/>
          <p:cNvPicPr preferRelativeResize="0"/>
          <p:nvPr/>
        </p:nvPicPr>
        <p:blipFill rotWithShape="1">
          <a:blip r:embed="rId5">
            <a:alphaModFix/>
          </a:blip>
          <a:srcRect b="16443"/>
          <a:stretch/>
        </p:blipFill>
        <p:spPr>
          <a:xfrm>
            <a:off x="10920225" y="2492975"/>
            <a:ext cx="6667500" cy="5571025"/>
          </a:xfrm>
          <a:prstGeom prst="rect">
            <a:avLst/>
          </a:prstGeom>
          <a:noFill/>
          <a:ln>
            <a:noFill/>
          </a:ln>
        </p:spPr>
      </p:pic>
      <p:sp>
        <p:nvSpPr>
          <p:cNvPr id="198" name="Google Shape;198;p22"/>
          <p:cNvSpPr txBox="1"/>
          <p:nvPr/>
        </p:nvSpPr>
        <p:spPr>
          <a:xfrm>
            <a:off x="549425" y="5867900"/>
            <a:ext cx="14702400" cy="1715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4000">
                <a:solidFill>
                  <a:schemeClr val="lt1"/>
                </a:solidFill>
                <a:latin typeface="Montserrat SemiBold"/>
                <a:ea typeface="Montserrat SemiBold"/>
                <a:cs typeface="Montserrat SemiBold"/>
                <a:sym typeface="Montserrat SemiBold"/>
              </a:rPr>
              <a:t>Examples of contact forces include: </a:t>
            </a:r>
            <a:endParaRPr sz="4000">
              <a:solidFill>
                <a:schemeClr val="lt1"/>
              </a:solidFill>
              <a:latin typeface="Montserrat SemiBold"/>
              <a:ea typeface="Montserrat SemiBold"/>
              <a:cs typeface="Montserrat SemiBold"/>
              <a:sym typeface="Montserrat SemiBold"/>
            </a:endParaRPr>
          </a:p>
          <a:p>
            <a:pPr marL="914400" lvl="0" indent="-482600" algn="l" rtl="0">
              <a:lnSpc>
                <a:spcPct val="115000"/>
              </a:lnSpc>
              <a:spcBef>
                <a:spcPts val="0"/>
              </a:spcBef>
              <a:spcAft>
                <a:spcPts val="0"/>
              </a:spcAft>
              <a:buClr>
                <a:schemeClr val="lt1"/>
              </a:buClr>
              <a:buSzPts val="4000"/>
              <a:buFont typeface="Montserrat SemiBold"/>
              <a:buChar char="●"/>
            </a:pPr>
            <a:r>
              <a:rPr lang="en-GB" sz="4000">
                <a:solidFill>
                  <a:schemeClr val="lt1"/>
                </a:solidFill>
                <a:latin typeface="Montserrat SemiBold"/>
                <a:ea typeface="Montserrat SemiBold"/>
                <a:cs typeface="Montserrat SemiBold"/>
                <a:sym typeface="Montserrat SemiBold"/>
              </a:rPr>
              <a:t>friction</a:t>
            </a:r>
            <a:endParaRPr sz="4000">
              <a:solidFill>
                <a:schemeClr val="lt1"/>
              </a:solidFill>
              <a:latin typeface="Montserrat SemiBold"/>
              <a:ea typeface="Montserrat SemiBold"/>
              <a:cs typeface="Montserrat SemiBold"/>
              <a:sym typeface="Montserrat SemiBold"/>
            </a:endParaRPr>
          </a:p>
          <a:p>
            <a:pPr marL="914400" lvl="0" indent="-482600" algn="l" rtl="0">
              <a:lnSpc>
                <a:spcPct val="115000"/>
              </a:lnSpc>
              <a:spcBef>
                <a:spcPts val="0"/>
              </a:spcBef>
              <a:spcAft>
                <a:spcPts val="0"/>
              </a:spcAft>
              <a:buClr>
                <a:schemeClr val="lt1"/>
              </a:buClr>
              <a:buSzPts val="4000"/>
              <a:buFont typeface="Montserrat SemiBold"/>
              <a:buChar char="●"/>
            </a:pPr>
            <a:r>
              <a:rPr lang="en-GB" sz="4000">
                <a:solidFill>
                  <a:schemeClr val="lt1"/>
                </a:solidFill>
                <a:latin typeface="Montserrat SemiBold"/>
                <a:ea typeface="Montserrat SemiBold"/>
                <a:cs typeface="Montserrat SemiBold"/>
                <a:sym typeface="Montserrat SemiBold"/>
              </a:rPr>
              <a:t>air resistance and water resistance</a:t>
            </a:r>
            <a:endParaRPr sz="4000">
              <a:solidFill>
                <a:schemeClr val="lt1"/>
              </a:solidFill>
              <a:latin typeface="Montserrat SemiBold"/>
              <a:ea typeface="Montserrat SemiBold"/>
              <a:cs typeface="Montserrat SemiBold"/>
              <a:sym typeface="Montserrat SemiBold"/>
            </a:endParaRPr>
          </a:p>
          <a:p>
            <a:pPr marL="914400" lvl="0" indent="-482600" algn="l" rtl="0">
              <a:lnSpc>
                <a:spcPct val="115000"/>
              </a:lnSpc>
              <a:spcBef>
                <a:spcPts val="0"/>
              </a:spcBef>
              <a:spcAft>
                <a:spcPts val="0"/>
              </a:spcAft>
              <a:buClr>
                <a:schemeClr val="lt1"/>
              </a:buClr>
              <a:buSzPts val="4000"/>
              <a:buFont typeface="Montserrat SemiBold"/>
              <a:buChar char="●"/>
            </a:pPr>
            <a:r>
              <a:rPr lang="en-GB" sz="4000">
                <a:solidFill>
                  <a:schemeClr val="lt1"/>
                </a:solidFill>
                <a:latin typeface="Montserrat SemiBold"/>
                <a:ea typeface="Montserrat SemiBold"/>
                <a:cs typeface="Montserrat SemiBold"/>
                <a:sym typeface="Montserrat SemiBold"/>
              </a:rPr>
              <a:t>upthrust</a:t>
            </a:r>
            <a:endParaRPr>
              <a:latin typeface="Montserrat"/>
              <a:ea typeface="Montserrat"/>
              <a:cs typeface="Montserrat"/>
              <a:sym typeface="Montserrat"/>
            </a:endParaRPr>
          </a:p>
        </p:txBody>
      </p:sp>
      <p:pic>
        <p:nvPicPr>
          <p:cNvPr id="2" name="Recorded Sound">
            <a:hlinkClick r:id="" action="ppaction://media"/>
            <a:extLst>
              <a:ext uri="{FF2B5EF4-FFF2-40B4-BE49-F238E27FC236}">
                <a16:creationId xmlns:a16="http://schemas.microsoft.com/office/drawing/2014/main" id="{5818387D-C9AD-4D8E-8CBD-734709F9B1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99525" y="48990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1000"/>
                                        <p:tgtEl>
                                          <p:spTgt spid="198"/>
                                        </p:tgtEl>
                                      </p:cBhvr>
                                    </p:animEffect>
                                  </p:childTnLst>
                                </p:cTn>
                              </p:par>
                            </p:childTnLst>
                          </p:cTn>
                        </p:par>
                        <p:par>
                          <p:cTn id="8" fill="hold">
                            <p:stCondLst>
                              <p:cond delay="1000"/>
                            </p:stCondLst>
                            <p:childTnLst>
                              <p:par>
                                <p:cTn id="9" presetID="1" presetClass="mediacall" presetSubtype="0" fill="hold" nodeType="afterEffect">
                                  <p:stCondLst>
                                    <p:cond delay="0"/>
                                  </p:stCondLst>
                                  <p:childTnLst>
                                    <p:cmd type="call" cmd="playFrom(0.0)">
                                      <p:cBhvr>
                                        <p:cTn id="10" dur="237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9" name="Google Shape;209;p23"/>
          <p:cNvSpPr/>
          <p:nvPr/>
        </p:nvSpPr>
        <p:spPr>
          <a:xfrm>
            <a:off x="492600" y="1807100"/>
            <a:ext cx="15430500" cy="2138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3"/>
          <p:cNvSpPr txBox="1">
            <a:spLocks noGrp="1"/>
          </p:cNvSpPr>
          <p:nvPr>
            <p:ph type="sldNum" idx="12"/>
          </p:nvPr>
        </p:nvSpPr>
        <p:spPr>
          <a:xfrm>
            <a:off x="917941" y="9586650"/>
            <a:ext cx="1440000" cy="3600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GB"/>
              <a:t>7</a:t>
            </a:fld>
            <a:endParaRPr/>
          </a:p>
        </p:txBody>
      </p:sp>
      <p:sp>
        <p:nvSpPr>
          <p:cNvPr id="204" name="Google Shape;204;p23"/>
          <p:cNvSpPr txBox="1">
            <a:spLocks noGrp="1"/>
          </p:cNvSpPr>
          <p:nvPr>
            <p:ph type="body" idx="4294967295"/>
          </p:nvPr>
        </p:nvSpPr>
        <p:spPr>
          <a:xfrm>
            <a:off x="734750" y="559850"/>
            <a:ext cx="10707300" cy="1053000"/>
          </a:xfrm>
          <a:prstGeom prst="rect">
            <a:avLst/>
          </a:prstGeom>
        </p:spPr>
        <p:txBody>
          <a:bodyPr spcFirstLastPara="1" wrap="square" lIns="0" tIns="0" rIns="0" bIns="0" anchor="t" anchorCtr="0">
            <a:noAutofit/>
          </a:bodyPr>
          <a:lstStyle/>
          <a:p>
            <a:pPr marL="0" lvl="0" indent="0" algn="l" rtl="0">
              <a:spcBef>
                <a:spcPts val="0"/>
              </a:spcBef>
              <a:spcAft>
                <a:spcPts val="2000"/>
              </a:spcAft>
              <a:buNone/>
            </a:pPr>
            <a:r>
              <a:rPr lang="en-GB" sz="6800" b="1"/>
              <a:t>Friction</a:t>
            </a:r>
            <a:endParaRPr sz="6800" b="1"/>
          </a:p>
        </p:txBody>
      </p:sp>
      <p:sp>
        <p:nvSpPr>
          <p:cNvPr id="205" name="Google Shape;205;p23"/>
          <p:cNvSpPr txBox="1"/>
          <p:nvPr/>
        </p:nvSpPr>
        <p:spPr>
          <a:xfrm>
            <a:off x="917950" y="8925950"/>
            <a:ext cx="7999200" cy="360000"/>
          </a:xfrm>
          <a:prstGeom prst="rect">
            <a:avLst/>
          </a:prstGeom>
          <a:noFill/>
          <a:ln>
            <a:noFill/>
          </a:ln>
        </p:spPr>
        <p:txBody>
          <a:bodyPr spcFirstLastPara="1" wrap="square" lIns="0" tIns="0" rIns="0" bIns="0" anchor="b" anchorCtr="0">
            <a:noAutofit/>
          </a:bodyPr>
          <a:lstStyle/>
          <a:p>
            <a:pPr marL="0" lvl="0" indent="0" algn="l" rtl="0">
              <a:lnSpc>
                <a:spcPct val="130000"/>
              </a:lnSpc>
              <a:spcBef>
                <a:spcPts val="0"/>
              </a:spcBef>
              <a:spcAft>
                <a:spcPts val="0"/>
              </a:spcAft>
              <a:buNone/>
            </a:pPr>
            <a:r>
              <a:rPr lang="en-GB" sz="1600">
                <a:solidFill>
                  <a:schemeClr val="dk2"/>
                </a:solidFill>
                <a:latin typeface="Montserrat"/>
                <a:ea typeface="Montserrat"/>
                <a:cs typeface="Montserrat"/>
                <a:sym typeface="Montserrat"/>
              </a:rPr>
              <a:t>Public Domain Vectors</a:t>
            </a:r>
            <a:endParaRPr sz="1600">
              <a:solidFill>
                <a:schemeClr val="dk2"/>
              </a:solidFill>
              <a:latin typeface="Montserrat"/>
              <a:ea typeface="Montserrat"/>
              <a:cs typeface="Montserrat"/>
              <a:sym typeface="Montserrat"/>
            </a:endParaRPr>
          </a:p>
        </p:txBody>
      </p:sp>
      <p:sp>
        <p:nvSpPr>
          <p:cNvPr id="206" name="Google Shape;206;p23"/>
          <p:cNvSpPr txBox="1"/>
          <p:nvPr/>
        </p:nvSpPr>
        <p:spPr>
          <a:xfrm>
            <a:off x="645000" y="2123250"/>
            <a:ext cx="14702400" cy="171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500">
                <a:latin typeface="Montserrat"/>
                <a:ea typeface="Montserrat"/>
                <a:cs typeface="Montserrat"/>
                <a:sym typeface="Montserrat"/>
              </a:rPr>
              <a:t>Friction is a force between two surfaces that are sliding, or trying to slide, across each other.</a:t>
            </a:r>
            <a:endParaRPr sz="4500">
              <a:latin typeface="Montserrat"/>
              <a:ea typeface="Montserrat"/>
              <a:cs typeface="Montserrat"/>
              <a:sym typeface="Montserrat"/>
            </a:endParaRPr>
          </a:p>
        </p:txBody>
      </p:sp>
      <p:sp>
        <p:nvSpPr>
          <p:cNvPr id="207" name="Google Shape;207;p23"/>
          <p:cNvSpPr txBox="1"/>
          <p:nvPr/>
        </p:nvSpPr>
        <p:spPr>
          <a:xfrm>
            <a:off x="492600" y="5476050"/>
            <a:ext cx="14702400" cy="171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500">
                <a:latin typeface="Montserrat"/>
                <a:ea typeface="Montserrat"/>
                <a:cs typeface="Montserrat"/>
                <a:sym typeface="Montserrat"/>
              </a:rPr>
              <a:t>Friction always slows a moving object down.</a:t>
            </a:r>
            <a:endParaRPr sz="4500">
              <a:latin typeface="Montserrat"/>
              <a:ea typeface="Montserrat"/>
              <a:cs typeface="Montserrat"/>
              <a:sym typeface="Montserrat"/>
            </a:endParaRPr>
          </a:p>
        </p:txBody>
      </p:sp>
      <p:pic>
        <p:nvPicPr>
          <p:cNvPr id="208" name="Google Shape;208;p23"/>
          <p:cNvPicPr preferRelativeResize="0"/>
          <p:nvPr/>
        </p:nvPicPr>
        <p:blipFill>
          <a:blip r:embed="rId5">
            <a:alphaModFix/>
          </a:blip>
          <a:stretch>
            <a:fillRect/>
          </a:stretch>
        </p:blipFill>
        <p:spPr>
          <a:xfrm>
            <a:off x="13844438" y="4485750"/>
            <a:ext cx="3695975" cy="3695975"/>
          </a:xfrm>
          <a:prstGeom prst="rect">
            <a:avLst/>
          </a:prstGeom>
          <a:noFill/>
          <a:ln>
            <a:noFill/>
          </a:ln>
        </p:spPr>
      </p:pic>
      <p:pic>
        <p:nvPicPr>
          <p:cNvPr id="2" name="Recorded Sound">
            <a:hlinkClick r:id="" action="ppaction://media"/>
            <a:extLst>
              <a:ext uri="{FF2B5EF4-FFF2-40B4-BE49-F238E27FC236}">
                <a16:creationId xmlns:a16="http://schemas.microsoft.com/office/drawing/2014/main" id="{A8DA116F-E42C-468E-B4A7-57C4DC9D2C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99525" y="48990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1000"/>
                                        <p:tgtEl>
                                          <p:spTgt spid="2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209"/>
                                        </p:tgtEl>
                                      </p:cBhvr>
                                    </p:animEffect>
                                    <p:set>
                                      <p:cBhvr>
                                        <p:cTn id="12" dur="1" fill="hold">
                                          <p:stCondLst>
                                            <p:cond delay="1000"/>
                                          </p:stCondLst>
                                        </p:cTn>
                                        <p:tgtEl>
                                          <p:spTgt spid="20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7"/>
                                        </p:tgtEl>
                                        <p:attrNameLst>
                                          <p:attrName>style.visibility</p:attrName>
                                        </p:attrNameLst>
                                      </p:cBhvr>
                                      <p:to>
                                        <p:strVal val="visible"/>
                                      </p:to>
                                    </p:set>
                                    <p:animEffect transition="in" filter="fade">
                                      <p:cBhvr>
                                        <p:cTn id="17" dur="1000"/>
                                        <p:tgtEl>
                                          <p:spTgt spid="207"/>
                                        </p:tgtEl>
                                      </p:cBhvr>
                                    </p:animEffect>
                                  </p:childTnLst>
                                </p:cTn>
                              </p:par>
                              <p:par>
                                <p:cTn id="18" presetID="10" presetClass="entr" presetSubtype="0" fill="hold" nodeType="withEffect">
                                  <p:stCondLst>
                                    <p:cond delay="0"/>
                                  </p:stCondLst>
                                  <p:childTnLst>
                                    <p:set>
                                      <p:cBhvr>
                                        <p:cTn id="19" dur="1" fill="hold">
                                          <p:stCondLst>
                                            <p:cond delay="0"/>
                                          </p:stCondLst>
                                        </p:cTn>
                                        <p:tgtEl>
                                          <p:spTgt spid="208"/>
                                        </p:tgtEl>
                                        <p:attrNameLst>
                                          <p:attrName>style.visibility</p:attrName>
                                        </p:attrNameLst>
                                      </p:cBhvr>
                                      <p:to>
                                        <p:strVal val="visible"/>
                                      </p:to>
                                    </p:set>
                                    <p:animEffect transition="in" filter="fade">
                                      <p:cBhvr>
                                        <p:cTn id="20" dur="1000"/>
                                        <p:tgtEl>
                                          <p:spTgt spid="208"/>
                                        </p:tgtEl>
                                      </p:cBhvr>
                                    </p:animEffect>
                                  </p:childTnLst>
                                </p:cTn>
                              </p:par>
                            </p:childTnLst>
                          </p:cTn>
                        </p:par>
                        <p:par>
                          <p:cTn id="21" fill="hold">
                            <p:stCondLst>
                              <p:cond delay="1000"/>
                            </p:stCondLst>
                            <p:childTnLst>
                              <p:par>
                                <p:cTn id="22" presetID="1" presetClass="mediacall" presetSubtype="0" fill="hold" nodeType="afterEffect">
                                  <p:stCondLst>
                                    <p:cond delay="0"/>
                                  </p:stCondLst>
                                  <p:childTnLst>
                                    <p:cmd type="call" cmd="playFrom(0.0)">
                                      <p:cBhvr>
                                        <p:cTn id="23" dur="142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7" name="Google Shape;217;p24"/>
          <p:cNvSpPr/>
          <p:nvPr/>
        </p:nvSpPr>
        <p:spPr>
          <a:xfrm>
            <a:off x="4599025" y="3489513"/>
            <a:ext cx="7984200" cy="6030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4"/>
          <p:cNvSpPr txBox="1">
            <a:spLocks noGrp="1"/>
          </p:cNvSpPr>
          <p:nvPr>
            <p:ph type="body" idx="1"/>
          </p:nvPr>
        </p:nvSpPr>
        <p:spPr>
          <a:xfrm>
            <a:off x="734750" y="559850"/>
            <a:ext cx="10707300" cy="10530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6800" b="1"/>
              <a:t>Friction</a:t>
            </a:r>
            <a:endParaRPr sz="6800" b="1"/>
          </a:p>
        </p:txBody>
      </p:sp>
      <p:sp>
        <p:nvSpPr>
          <p:cNvPr id="215" name="Google Shape;215;p24"/>
          <p:cNvSpPr txBox="1"/>
          <p:nvPr/>
        </p:nvSpPr>
        <p:spPr>
          <a:xfrm>
            <a:off x="734750" y="2018600"/>
            <a:ext cx="14702400" cy="182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500">
                <a:latin typeface="Montserrat"/>
                <a:ea typeface="Montserrat"/>
                <a:cs typeface="Montserrat"/>
                <a:sym typeface="Montserrat"/>
              </a:rPr>
              <a:t>Can you think of any action which would result in friction?</a:t>
            </a:r>
            <a:endParaRPr sz="4500">
              <a:latin typeface="Montserrat"/>
              <a:ea typeface="Montserrat"/>
              <a:cs typeface="Montserrat"/>
              <a:sym typeface="Montserrat"/>
            </a:endParaRPr>
          </a:p>
        </p:txBody>
      </p:sp>
      <p:pic>
        <p:nvPicPr>
          <p:cNvPr id="216" name="Google Shape;216;p24" title="production ID_4206126_Trim.mp4">
            <a:hlinkClick r:id="rId5"/>
          </p:cNvPr>
          <p:cNvPicPr preferRelativeResize="0"/>
          <p:nvPr/>
        </p:nvPicPr>
        <p:blipFill>
          <a:blip r:embed="rId6">
            <a:alphaModFix/>
          </a:blip>
          <a:stretch>
            <a:fillRect/>
          </a:stretch>
        </p:blipFill>
        <p:spPr>
          <a:xfrm>
            <a:off x="4896000" y="3622250"/>
            <a:ext cx="7687225" cy="5765425"/>
          </a:xfrm>
          <a:prstGeom prst="rect">
            <a:avLst/>
          </a:prstGeom>
          <a:noFill/>
          <a:ln>
            <a:noFill/>
          </a:ln>
        </p:spPr>
      </p:pic>
      <p:sp>
        <p:nvSpPr>
          <p:cNvPr id="218" name="Google Shape;218;p24"/>
          <p:cNvSpPr txBox="1"/>
          <p:nvPr/>
        </p:nvSpPr>
        <p:spPr>
          <a:xfrm>
            <a:off x="841750" y="9559050"/>
            <a:ext cx="7999200" cy="360000"/>
          </a:xfrm>
          <a:prstGeom prst="rect">
            <a:avLst/>
          </a:prstGeom>
          <a:noFill/>
          <a:ln>
            <a:noFill/>
          </a:ln>
        </p:spPr>
        <p:txBody>
          <a:bodyPr spcFirstLastPara="1" wrap="square" lIns="0" tIns="0" rIns="0" bIns="0" anchor="b" anchorCtr="0">
            <a:noAutofit/>
          </a:bodyPr>
          <a:lstStyle/>
          <a:p>
            <a:pPr marL="0" lvl="0" indent="0" algn="l" rtl="0">
              <a:lnSpc>
                <a:spcPct val="130000"/>
              </a:lnSpc>
              <a:spcBef>
                <a:spcPts val="0"/>
              </a:spcBef>
              <a:spcAft>
                <a:spcPts val="0"/>
              </a:spcAft>
              <a:buNone/>
            </a:pPr>
            <a:r>
              <a:rPr lang="en-GB" sz="1600">
                <a:solidFill>
                  <a:schemeClr val="dk2"/>
                </a:solidFill>
                <a:latin typeface="Montserrat"/>
                <a:ea typeface="Montserrat"/>
                <a:cs typeface="Montserrat"/>
                <a:sym typeface="Montserrat"/>
              </a:rPr>
              <a:t>Pexels</a:t>
            </a:r>
            <a:endParaRPr sz="1600">
              <a:solidFill>
                <a:schemeClr val="dk2"/>
              </a:solidFill>
              <a:latin typeface="Montserrat"/>
              <a:ea typeface="Montserrat"/>
              <a:cs typeface="Montserrat"/>
              <a:sym typeface="Montserrat"/>
            </a:endParaRPr>
          </a:p>
        </p:txBody>
      </p:sp>
      <p:pic>
        <p:nvPicPr>
          <p:cNvPr id="2" name="Recorded Sound">
            <a:hlinkClick r:id="" action="ppaction://media"/>
            <a:extLst>
              <a:ext uri="{FF2B5EF4-FFF2-40B4-BE49-F238E27FC236}">
                <a16:creationId xmlns:a16="http://schemas.microsoft.com/office/drawing/2014/main" id="{4FEDC159-868B-4CAF-AED7-CA93FCFFF8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99525" y="48990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17"/>
                                        </p:tgtEl>
                                      </p:cBhvr>
                                    </p:animEffect>
                                    <p:set>
                                      <p:cBhvr>
                                        <p:cTn id="7" dur="1" fill="hold">
                                          <p:stCondLst>
                                            <p:cond delay="1000"/>
                                          </p:stCondLst>
                                        </p:cTn>
                                        <p:tgtEl>
                                          <p:spTgt spid="217"/>
                                        </p:tgtEl>
                                        <p:attrNameLst>
                                          <p:attrName>style.visibility</p:attrName>
                                        </p:attrNameLst>
                                      </p:cBhvr>
                                      <p:to>
                                        <p:strVal val="hidden"/>
                                      </p:to>
                                    </p:set>
                                  </p:childTnLst>
                                </p:cTn>
                              </p:par>
                            </p:childTnLst>
                          </p:cTn>
                        </p:par>
                        <p:par>
                          <p:cTn id="8" fill="hold">
                            <p:stCondLst>
                              <p:cond delay="1001"/>
                            </p:stCondLst>
                            <p:childTnLst>
                              <p:par>
                                <p:cTn id="9" presetID="1" presetClass="mediacall" presetSubtype="0" fill="hold" nodeType="afterEffect">
                                  <p:stCondLst>
                                    <p:cond delay="0"/>
                                  </p:stCondLst>
                                  <p:childTnLst>
                                    <p:cmd type="call" cmd="playFrom(0.0)">
                                      <p:cBhvr>
                                        <p:cTn id="10" dur="388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5"/>
          <p:cNvSpPr txBox="1">
            <a:spLocks noGrp="1"/>
          </p:cNvSpPr>
          <p:nvPr>
            <p:ph type="sldNum" idx="12"/>
          </p:nvPr>
        </p:nvSpPr>
        <p:spPr>
          <a:xfrm>
            <a:off x="917941" y="9586650"/>
            <a:ext cx="1440000" cy="3600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GB"/>
              <a:t>9</a:t>
            </a:fld>
            <a:endParaRPr/>
          </a:p>
        </p:txBody>
      </p:sp>
      <p:sp>
        <p:nvSpPr>
          <p:cNvPr id="224" name="Google Shape;224;p25"/>
          <p:cNvSpPr txBox="1">
            <a:spLocks noGrp="1"/>
          </p:cNvSpPr>
          <p:nvPr>
            <p:ph type="body" idx="4294967295"/>
          </p:nvPr>
        </p:nvSpPr>
        <p:spPr>
          <a:xfrm>
            <a:off x="734750" y="559850"/>
            <a:ext cx="10707300" cy="1053000"/>
          </a:xfrm>
          <a:prstGeom prst="rect">
            <a:avLst/>
          </a:prstGeom>
        </p:spPr>
        <p:txBody>
          <a:bodyPr spcFirstLastPara="1" wrap="square" lIns="0" tIns="0" rIns="0" bIns="0" anchor="t" anchorCtr="0">
            <a:noAutofit/>
          </a:bodyPr>
          <a:lstStyle/>
          <a:p>
            <a:pPr marL="0" lvl="0" indent="0" algn="l" rtl="0">
              <a:spcBef>
                <a:spcPts val="0"/>
              </a:spcBef>
              <a:spcAft>
                <a:spcPts val="2000"/>
              </a:spcAft>
              <a:buNone/>
            </a:pPr>
            <a:r>
              <a:rPr lang="en-GB" sz="6800" b="1"/>
              <a:t>Air resistance</a:t>
            </a:r>
            <a:endParaRPr sz="6800" b="1"/>
          </a:p>
        </p:txBody>
      </p:sp>
      <p:sp>
        <p:nvSpPr>
          <p:cNvPr id="225" name="Google Shape;225;p25"/>
          <p:cNvSpPr txBox="1"/>
          <p:nvPr/>
        </p:nvSpPr>
        <p:spPr>
          <a:xfrm>
            <a:off x="734750" y="2018600"/>
            <a:ext cx="8451300" cy="37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500">
                <a:latin typeface="Montserrat"/>
                <a:ea typeface="Montserrat"/>
                <a:cs typeface="Montserrat"/>
                <a:sym typeface="Montserrat"/>
              </a:rPr>
              <a:t>Air resistance is a type of friction between air and another material.</a:t>
            </a:r>
            <a:endParaRPr sz="4500">
              <a:latin typeface="Montserrat"/>
              <a:ea typeface="Montserrat"/>
              <a:cs typeface="Montserrat"/>
              <a:sym typeface="Montserrat"/>
            </a:endParaRPr>
          </a:p>
          <a:p>
            <a:pPr marL="0" lvl="0" indent="0" algn="l" rtl="0">
              <a:spcBef>
                <a:spcPts val="0"/>
              </a:spcBef>
              <a:spcAft>
                <a:spcPts val="0"/>
              </a:spcAft>
              <a:buNone/>
            </a:pPr>
            <a:endParaRPr sz="4500">
              <a:latin typeface="Montserrat"/>
              <a:ea typeface="Montserrat"/>
              <a:cs typeface="Montserrat"/>
              <a:sym typeface="Montserrat"/>
            </a:endParaRPr>
          </a:p>
          <a:p>
            <a:pPr marL="0" lvl="0" indent="0" algn="l" rtl="0">
              <a:spcBef>
                <a:spcPts val="0"/>
              </a:spcBef>
              <a:spcAft>
                <a:spcPts val="0"/>
              </a:spcAft>
              <a:buNone/>
            </a:pPr>
            <a:r>
              <a:rPr lang="en-GB" sz="4500">
                <a:latin typeface="Montserrat"/>
                <a:ea typeface="Montserrat"/>
                <a:cs typeface="Montserrat"/>
                <a:sym typeface="Montserrat"/>
              </a:rPr>
              <a:t>Air resistance acts when something tries to move quickly through air.</a:t>
            </a:r>
            <a:endParaRPr sz="4500">
              <a:latin typeface="Montserrat"/>
              <a:ea typeface="Montserrat"/>
              <a:cs typeface="Montserrat"/>
              <a:sym typeface="Montserrat"/>
            </a:endParaRPr>
          </a:p>
        </p:txBody>
      </p:sp>
      <p:pic>
        <p:nvPicPr>
          <p:cNvPr id="226" name="Google Shape;226;p25"/>
          <p:cNvPicPr preferRelativeResize="0"/>
          <p:nvPr/>
        </p:nvPicPr>
        <p:blipFill rotWithShape="1">
          <a:blip r:embed="rId5">
            <a:alphaModFix/>
          </a:blip>
          <a:srcRect l="21499" t="23468" r="32775" b="21544"/>
          <a:stretch/>
        </p:blipFill>
        <p:spPr>
          <a:xfrm>
            <a:off x="9186050" y="1612850"/>
            <a:ext cx="6958250" cy="7449450"/>
          </a:xfrm>
          <a:prstGeom prst="rect">
            <a:avLst/>
          </a:prstGeom>
          <a:noFill/>
          <a:ln>
            <a:noFill/>
          </a:ln>
        </p:spPr>
      </p:pic>
      <p:sp>
        <p:nvSpPr>
          <p:cNvPr id="227" name="Google Shape;227;p25"/>
          <p:cNvSpPr txBox="1"/>
          <p:nvPr/>
        </p:nvSpPr>
        <p:spPr>
          <a:xfrm>
            <a:off x="917950" y="8925950"/>
            <a:ext cx="7999200" cy="360000"/>
          </a:xfrm>
          <a:prstGeom prst="rect">
            <a:avLst/>
          </a:prstGeom>
          <a:noFill/>
          <a:ln>
            <a:noFill/>
          </a:ln>
        </p:spPr>
        <p:txBody>
          <a:bodyPr spcFirstLastPara="1" wrap="square" lIns="0" tIns="0" rIns="0" bIns="0" anchor="b" anchorCtr="0">
            <a:noAutofit/>
          </a:bodyPr>
          <a:lstStyle/>
          <a:p>
            <a:pPr marL="0" lvl="0" indent="0" algn="l" rtl="0">
              <a:lnSpc>
                <a:spcPct val="130000"/>
              </a:lnSpc>
              <a:spcBef>
                <a:spcPts val="0"/>
              </a:spcBef>
              <a:spcAft>
                <a:spcPts val="0"/>
              </a:spcAft>
              <a:buNone/>
            </a:pPr>
            <a:r>
              <a:rPr lang="en-GB" sz="1600">
                <a:solidFill>
                  <a:schemeClr val="dk2"/>
                </a:solidFill>
                <a:latin typeface="Montserrat"/>
                <a:ea typeface="Montserrat"/>
                <a:cs typeface="Montserrat"/>
                <a:sym typeface="Montserrat"/>
              </a:rPr>
              <a:t>Public Domain Vectors</a:t>
            </a:r>
            <a:endParaRPr sz="1600">
              <a:solidFill>
                <a:schemeClr val="dk2"/>
              </a:solidFill>
              <a:latin typeface="Montserrat"/>
              <a:ea typeface="Montserrat"/>
              <a:cs typeface="Montserrat"/>
              <a:sym typeface="Montserrat"/>
            </a:endParaRPr>
          </a:p>
        </p:txBody>
      </p:sp>
      <p:sp>
        <p:nvSpPr>
          <p:cNvPr id="228" name="Google Shape;228;p25"/>
          <p:cNvSpPr/>
          <p:nvPr/>
        </p:nvSpPr>
        <p:spPr>
          <a:xfrm>
            <a:off x="11269997" y="5091339"/>
            <a:ext cx="847500" cy="29559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5"/>
          <p:cNvSpPr/>
          <p:nvPr/>
        </p:nvSpPr>
        <p:spPr>
          <a:xfrm>
            <a:off x="14926121" y="5091339"/>
            <a:ext cx="847500" cy="29559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Recorded Sound">
            <a:hlinkClick r:id="" action="ppaction://media"/>
            <a:extLst>
              <a:ext uri="{FF2B5EF4-FFF2-40B4-BE49-F238E27FC236}">
                <a16:creationId xmlns:a16="http://schemas.microsoft.com/office/drawing/2014/main" id="{A4AD4A3C-11E0-446D-83C9-F55E980141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99525" y="48990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1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ak National Academy v2">
  <a:themeElements>
    <a:clrScheme name="Simple Light">
      <a:dk1>
        <a:srgbClr val="65BE4B"/>
      </a:dk1>
      <a:lt1>
        <a:srgbClr val="FFFFFF"/>
      </a:lt1>
      <a:dk2>
        <a:srgbClr val="434343"/>
      </a:dk2>
      <a:lt2>
        <a:srgbClr val="D2D2D7"/>
      </a:lt2>
      <a:accent1>
        <a:srgbClr val="008237"/>
      </a:accent1>
      <a:accent2>
        <a:srgbClr val="46C7E1"/>
      </a:accent2>
      <a:accent3>
        <a:srgbClr val="00468C"/>
      </a:accent3>
      <a:accent4>
        <a:srgbClr val="786EC8"/>
      </a:accent4>
      <a:accent5>
        <a:srgbClr val="F03C78"/>
      </a:accent5>
      <a:accent6>
        <a:srgbClr val="00968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AF5090F677744EA3362B35D3ACEA2C" ma:contentTypeVersion="4" ma:contentTypeDescription="Create a new document." ma:contentTypeScope="" ma:versionID="258960484cf193087843d57b92cd94e0">
  <xsd:schema xmlns:xsd="http://www.w3.org/2001/XMLSchema" xmlns:xs="http://www.w3.org/2001/XMLSchema" xmlns:p="http://schemas.microsoft.com/office/2006/metadata/properties" xmlns:ns2="928da695-8159-4cd1-8712-ca14173c88db" targetNamespace="http://schemas.microsoft.com/office/2006/metadata/properties" ma:root="true" ma:fieldsID="41a92f21cf2f88b0ec3e3efcce5b5a8a" ns2:_="">
    <xsd:import namespace="928da695-8159-4cd1-8712-ca14173c88db"/>
    <xsd:element name="properties">
      <xsd:complexType>
        <xsd:sequence>
          <xsd:element name="documentManagement">
            <xsd:complexType>
              <xsd:all>
                <xsd:element ref="ns2:ReferenceId" minOccurs="0"/>
                <xsd:element ref="ns2:MediaServiceMetadata" minOccurs="0"/>
                <xsd:element ref="ns2:MediaServiceFastMetadata"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8da695-8159-4cd1-8712-ca14173c88db"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ferenceId xmlns="928da695-8159-4cd1-8712-ca14173c88db" xsi:nil="true"/>
  </documentManagement>
</p:properties>
</file>

<file path=customXml/itemProps1.xml><?xml version="1.0" encoding="utf-8"?>
<ds:datastoreItem xmlns:ds="http://schemas.openxmlformats.org/officeDocument/2006/customXml" ds:itemID="{F219117C-5B77-4301-A9FC-75BD0D837655}"/>
</file>

<file path=customXml/itemProps2.xml><?xml version="1.0" encoding="utf-8"?>
<ds:datastoreItem xmlns:ds="http://schemas.openxmlformats.org/officeDocument/2006/customXml" ds:itemID="{0F067C55-3B27-4F7E-BB87-52EBF6923611}"/>
</file>

<file path=customXml/itemProps3.xml><?xml version="1.0" encoding="utf-8"?>
<ds:datastoreItem xmlns:ds="http://schemas.openxmlformats.org/officeDocument/2006/customXml" ds:itemID="{338C1E03-AF55-4EC7-95CD-E94C789143C0}"/>
</file>

<file path=docProps/app.xml><?xml version="1.0" encoding="utf-8"?>
<Properties xmlns="http://schemas.openxmlformats.org/officeDocument/2006/extended-properties" xmlns:vt="http://schemas.openxmlformats.org/officeDocument/2006/docPropsVTypes">
  <TotalTime>41</TotalTime>
  <Words>663</Words>
  <Application>Microsoft Office PowerPoint</Application>
  <PresentationFormat>Custom</PresentationFormat>
  <Paragraphs>218</Paragraphs>
  <Slides>23</Slides>
  <Notes>22</Notes>
  <HiddenSlides>0</HiddenSlides>
  <MMClips>20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Montserrat SemiBold</vt:lpstr>
      <vt:lpstr>Arial</vt:lpstr>
      <vt:lpstr>Montserrat Medium</vt:lpstr>
      <vt:lpstr>Montserrat</vt:lpstr>
      <vt:lpstr>Oak National Academy v2</vt:lpstr>
      <vt:lpstr>What are forces? </vt:lpstr>
      <vt:lpstr>STAR WORDS  </vt:lpstr>
      <vt:lpstr>PowerPoint Presentation</vt:lpstr>
      <vt:lpstr>PowerPoint Presentation</vt:lpstr>
      <vt:lpstr>PowerPoint Presentation</vt:lpstr>
      <vt:lpstr>Contact forces  There are lots of types of forces that can act on an object. Sometimes these forces only take place if two objects are touching. We call these forces contact forces.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Non-contact forces    For other forces, they will act even if two objects are not touching. We call these forces non-contact forces.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are forces?</dc:title>
  <dc:creator>Lisa Nute</dc:creator>
  <cp:lastModifiedBy>Lisa Nute</cp:lastModifiedBy>
  <cp:revision>6</cp:revision>
  <dcterms:modified xsi:type="dcterms:W3CDTF">2021-02-20T02:09:56Z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0x010100F8AF5090F677744EA3362B35D3ACEA2C</vt:lpwstr>
  </property>
</Properties>
</file>