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4"/>
  </p:normalViewPr>
  <p:slideViewPr>
    <p:cSldViewPr snapToGrid="0" snapToObjects="1">
      <p:cViewPr varScale="1">
        <p:scale>
          <a:sx n="104" d="100"/>
          <a:sy n="104" d="100"/>
        </p:scale>
        <p:origin x="8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B59E7-F604-4942-A09B-B8E996D205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BA1EDA-DCB5-0C4D-90F8-EA7A2A35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D7DB6-BD2F-674A-933D-89AAA02B8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1448D-D097-C244-9265-EE648BF85056}" type="datetimeFigureOut">
              <a:rPr lang="en-US" smtClean="0"/>
              <a:t>2/25/21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634396-F7BC-AE4F-ACDE-418B0D535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A2BAED-5CF9-1849-821F-C3D64CEBF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AAFF-A708-9649-A2D0-60661111E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733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7AAD7-D38D-E84F-86EB-D05CA7F34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AE7AA5-E127-1E40-83C2-55CFA3E7EB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C5DE2D-A161-DB41-81F7-538AA854A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1448D-D097-C244-9265-EE648BF85056}" type="datetimeFigureOut">
              <a:rPr lang="en-US" smtClean="0"/>
              <a:t>2/25/21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7CE6A-2723-5148-B6B6-098ABC78F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1A8D56-8B43-DD4B-8BCC-4754C3CF1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AAFF-A708-9649-A2D0-60661111E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5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F68DFC-3FB6-0F49-9586-30C05BBDAF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D975F5-38B7-F244-8596-1EA93F78EE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C2BA24-E029-0C4B-8F19-4B3D1F6BD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1448D-D097-C244-9265-EE648BF85056}" type="datetimeFigureOut">
              <a:rPr lang="en-US" smtClean="0"/>
              <a:t>2/25/21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BE5776-6284-3E48-88CD-EBF761712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08FD2-E9C0-2941-9D2B-E063EABB8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AAFF-A708-9649-A2D0-60661111E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05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DBF03-97AF-E64B-BEA5-9A4021D82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D1021-A8AA-3847-99B9-737CE7257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10876-8494-E545-9690-6BD27F61E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1448D-D097-C244-9265-EE648BF85056}" type="datetimeFigureOut">
              <a:rPr lang="en-US" smtClean="0"/>
              <a:t>2/25/21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5D243-3F3D-3A40-9C51-087F7EE30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5FB648-F1B9-0145-A79E-C5F299C91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AAFF-A708-9649-A2D0-60661111E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171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895AF-EEC2-084F-B334-CDC19FD9A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84B067-D021-5644-B9F7-4A626B73A5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C83BD-F51A-8D46-B748-C73ED15A5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1448D-D097-C244-9265-EE648BF85056}" type="datetimeFigureOut">
              <a:rPr lang="en-US" smtClean="0"/>
              <a:t>2/25/21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EBC77B-E9DA-6949-B5EC-CF4E3DDEC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26857-3569-2D41-A1BF-65CE2F976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AAFF-A708-9649-A2D0-60661111E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06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7CF44-B769-1640-BC70-3AE9FE5E3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121C4-F20A-BE4F-8AE4-5FF72CC210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1CA514-D7C2-7D4C-BD49-17C9ABDAE1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1D9DD-7BD7-6044-9F91-A6A6D21CE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1448D-D097-C244-9265-EE648BF85056}" type="datetimeFigureOut">
              <a:rPr lang="en-US" smtClean="0"/>
              <a:t>2/25/21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4BF080-A7C1-CE4E-8F46-DC600B66A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44A11-57CD-D34B-85F6-D92732798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AAFF-A708-9649-A2D0-60661111E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3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B5194-A462-4E41-8C48-46160DD3E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054A5A-0908-824E-B95A-CDD041FA2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9B68AC-657B-3041-B291-FD585AE703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A6260E-A2CA-354B-8C49-C68AA6E591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26EC0D-3EF1-5646-8645-C3C2940EB3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236F01-9492-9243-A560-1F592D221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1448D-D097-C244-9265-EE648BF85056}" type="datetimeFigureOut">
              <a:rPr lang="en-US" smtClean="0"/>
              <a:t>2/25/21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17B462-B423-BE4D-A9A0-4CB24C7C6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65D15D-F358-8340-844D-829600B83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AAFF-A708-9649-A2D0-60661111E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2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607B5-EF57-924A-9465-0E5A6B816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9AC41A-B019-EE42-9FAE-B8C250179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1448D-D097-C244-9265-EE648BF85056}" type="datetimeFigureOut">
              <a:rPr lang="en-US" smtClean="0"/>
              <a:t>2/25/21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2E2B00-566C-CD40-89B1-EBFA8A20A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086CCC-15B5-224E-89FB-A4A0547D2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AAFF-A708-9649-A2D0-60661111E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74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D80D24-F9CE-0B4E-8A27-38986550B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1448D-D097-C244-9265-EE648BF85056}" type="datetimeFigureOut">
              <a:rPr lang="en-US" smtClean="0"/>
              <a:t>2/25/21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D06A26-89D3-1F49-986D-DB9728CE4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3E6BB5-9094-D845-A738-A2448F1D7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AAFF-A708-9649-A2D0-60661111E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252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18AB3-F4BE-8148-853F-011E3E371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C39F0-5181-4341-A786-0E872BCDC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C7C840-7C1D-DF42-BAF3-BCBF81BED1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7D83A7-23E9-D048-A8B5-217877686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1448D-D097-C244-9265-EE648BF85056}" type="datetimeFigureOut">
              <a:rPr lang="en-US" smtClean="0"/>
              <a:t>2/25/21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B578B3-C32D-1648-8D4E-2A4AD91CA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45B804-AE71-CE48-8D05-A9B5F4CBB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AAFF-A708-9649-A2D0-60661111E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17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30FAC-D6C6-9147-B8C0-0F13F501B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E95182-E127-5F47-88F5-45EFEB62F0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71DFDC-F34F-C347-BB12-8CA552E7F7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653EEA-096F-C145-8AD3-9F78D4B10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1448D-D097-C244-9265-EE648BF85056}" type="datetimeFigureOut">
              <a:rPr lang="en-US" smtClean="0"/>
              <a:t>2/25/21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9DDEF7-B60F-A047-9F5B-9316B33FD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22CDE0-6872-674B-AAF5-E509C4B59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AAFF-A708-9649-A2D0-60661111E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25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54FDE6-F744-6B44-9628-995B2EDF1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4CDBF2-91DE-5348-AF5B-A413C3E1A1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7596C1-1CC6-5242-9003-86DC25458C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1448D-D097-C244-9265-EE648BF85056}" type="datetimeFigureOut">
              <a:rPr lang="en-US" smtClean="0"/>
              <a:t>2/25/21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15430E-A6E3-E943-B002-CB1AF5F460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E2C6B7-7F5B-7242-A9C0-791C731706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1AAFF-A708-9649-A2D0-60661111E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234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NpuWQVeiO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AAD88-21CB-F54C-8F4F-47C4F45D5D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6606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Diaries - Lesson 4</a:t>
            </a:r>
            <a:br>
              <a:rPr lang="en-US" dirty="0"/>
            </a:br>
            <a:br>
              <a:rPr lang="en-US" dirty="0"/>
            </a:br>
            <a:r>
              <a:rPr lang="en-US" sz="4900" dirty="0"/>
              <a:t>We are learning to brainstorm ideas for what the characters can do in ‘Wonderland’.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6EAF9A-BCFF-7141-93CF-60B3EAEFA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42298"/>
            <a:ext cx="9144000" cy="1655762"/>
          </a:xfrm>
        </p:spPr>
        <p:txBody>
          <a:bodyPr/>
          <a:lstStyle/>
          <a:p>
            <a:r>
              <a:rPr lang="en-GB" dirty="0">
                <a:latin typeface="+mj-lt"/>
              </a:rPr>
              <a:t>I can discuss what the characters are like in Alice in Wonderland.</a:t>
            </a:r>
          </a:p>
          <a:p>
            <a:r>
              <a:rPr lang="en-GB" dirty="0">
                <a:latin typeface="+mj-lt"/>
              </a:rPr>
              <a:t>I can begin thinking of ideas for my diary entry.</a:t>
            </a:r>
            <a:r>
              <a:rPr lang="en-GB" dirty="0">
                <a:effectLst/>
                <a:latin typeface="+mj-lt"/>
              </a:rPr>
              <a:t> 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49660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AFFD7-0EBF-FE4E-A143-F00631E3A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Alice in Wonderland 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508E3-8467-C145-AAA0-FAC17A38C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+mj-lt"/>
              </a:rPr>
              <a:t>Read through the Alice in Wonderland story again or watch the video here: </a:t>
            </a:r>
            <a:r>
              <a:rPr lang="en-US" dirty="0">
                <a:latin typeface="+mj-lt"/>
                <a:hlinkClick r:id="rId2"/>
              </a:rPr>
              <a:t>https://www.youtube.com/watch?v=cNpuWQVeiOU</a:t>
            </a:r>
            <a:r>
              <a:rPr lang="en-US" dirty="0">
                <a:latin typeface="+mj-lt"/>
              </a:rPr>
              <a:t> 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dirty="0">
                <a:latin typeface="+mj-lt"/>
              </a:rPr>
              <a:t>Who are the main characters? What are the like? Are they friendly? Mean? Clever? Scary? Happy? How do you know?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dirty="0">
                <a:latin typeface="+mj-lt"/>
              </a:rPr>
              <a:t>If you’re note sure the answer to these questions, then watch or read the story again.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186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97D77-9F88-E244-9F92-120A41494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White Rabbit</a:t>
            </a:r>
          </a:p>
        </p:txBody>
      </p:sp>
      <p:pic>
        <p:nvPicPr>
          <p:cNvPr id="1026" name="Picture 2" descr="Image result for white rabbit">
            <a:extLst>
              <a:ext uri="{FF2B5EF4-FFF2-40B4-BE49-F238E27FC236}">
                <a16:creationId xmlns:a16="http://schemas.microsoft.com/office/drawing/2014/main" id="{956A3846-6413-114A-AE9E-B47E6ED0C5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308" y="1873405"/>
            <a:ext cx="3132368" cy="3861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581A4DC-4725-3D4D-9D21-1F256DB4A4EA}"/>
              </a:ext>
            </a:extLst>
          </p:cNvPr>
          <p:cNvSpPr txBox="1"/>
          <p:nvPr/>
        </p:nvSpPr>
        <p:spPr>
          <a:xfrm>
            <a:off x="543697" y="1690688"/>
            <a:ext cx="331161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Anxious - He is very worried that he’s going to be late and talks about this a lot in the story.</a:t>
            </a:r>
          </a:p>
          <a:p>
            <a:endParaRPr lang="en-US" sz="2000" dirty="0">
              <a:latin typeface="+mj-lt"/>
            </a:endParaRPr>
          </a:p>
          <a:p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Scared - He is scared of the Queen of Hearts.</a:t>
            </a:r>
          </a:p>
          <a:p>
            <a:endParaRPr lang="en-US" sz="2000" dirty="0">
              <a:latin typeface="+mj-lt"/>
            </a:endParaRPr>
          </a:p>
          <a:p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Rude - He is not very nice to Alice in the beginning.</a:t>
            </a:r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60FD3FC6-AC77-704F-B736-9C5AE40397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0139" y="5370535"/>
            <a:ext cx="6503557" cy="112234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DDB978F-F2A4-334D-92AE-C86FA2F33576}"/>
              </a:ext>
            </a:extLst>
          </p:cNvPr>
          <p:cNvSpPr txBox="1"/>
          <p:nvPr/>
        </p:nvSpPr>
        <p:spPr>
          <a:xfrm>
            <a:off x="543696" y="5734592"/>
            <a:ext cx="331161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Quick - Alice has to race after him</a:t>
            </a:r>
          </a:p>
        </p:txBody>
      </p:sp>
      <p:sp>
        <p:nvSpPr>
          <p:cNvPr id="5" name="Cloud Callout 4">
            <a:extLst>
              <a:ext uri="{FF2B5EF4-FFF2-40B4-BE49-F238E27FC236}">
                <a16:creationId xmlns:a16="http://schemas.microsoft.com/office/drawing/2014/main" id="{250C9E33-9AE8-3847-B17A-EC4F82D4DBCA}"/>
              </a:ext>
            </a:extLst>
          </p:cNvPr>
          <p:cNvSpPr/>
          <p:nvPr/>
        </p:nvSpPr>
        <p:spPr>
          <a:xfrm>
            <a:off x="7587048" y="914400"/>
            <a:ext cx="3284838" cy="2200841"/>
          </a:xfrm>
          <a:prstGeom prst="cloudCallout">
            <a:avLst>
              <a:gd name="adj1" fmla="val -58827"/>
              <a:gd name="adj2" fmla="val 6137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ysClr val="windowText" lastClr="000000"/>
                </a:solidFill>
                <a:latin typeface="+mj-lt"/>
              </a:rPr>
              <a:t>How would you describe the White Rabbit?</a:t>
            </a:r>
          </a:p>
        </p:txBody>
      </p:sp>
    </p:spTree>
    <p:extLst>
      <p:ext uri="{BB962C8B-B14F-4D97-AF65-F5344CB8AC3E}">
        <p14:creationId xmlns:p14="http://schemas.microsoft.com/office/powerpoint/2010/main" val="3331142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97D77-9F88-E244-9F92-120A41494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White Rabbit</a:t>
            </a:r>
          </a:p>
        </p:txBody>
      </p:sp>
      <p:pic>
        <p:nvPicPr>
          <p:cNvPr id="1026" name="Picture 2" descr="Image result for white rabbit">
            <a:extLst>
              <a:ext uri="{FF2B5EF4-FFF2-40B4-BE49-F238E27FC236}">
                <a16:creationId xmlns:a16="http://schemas.microsoft.com/office/drawing/2014/main" id="{956A3846-6413-114A-AE9E-B47E6ED0C5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4213" y="1427634"/>
            <a:ext cx="4084090" cy="5034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581A4DC-4725-3D4D-9D21-1F256DB4A4EA}"/>
              </a:ext>
            </a:extLst>
          </p:cNvPr>
          <p:cNvSpPr txBox="1"/>
          <p:nvPr/>
        </p:nvSpPr>
        <p:spPr>
          <a:xfrm>
            <a:off x="838200" y="1690688"/>
            <a:ext cx="555024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What does the White Rabbit do in Wonderland?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What other things could he do in Wonderland?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Have a think about this - you might want to write some ideas on a scrap piece of paper or share your ideas with someone else.</a:t>
            </a:r>
          </a:p>
        </p:txBody>
      </p:sp>
    </p:spTree>
    <p:extLst>
      <p:ext uri="{BB962C8B-B14F-4D97-AF65-F5344CB8AC3E}">
        <p14:creationId xmlns:p14="http://schemas.microsoft.com/office/powerpoint/2010/main" val="3875869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97D77-9F88-E244-9F92-120A41494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White Rabbit</a:t>
            </a:r>
          </a:p>
        </p:txBody>
      </p:sp>
      <p:pic>
        <p:nvPicPr>
          <p:cNvPr id="1026" name="Picture 2" descr="Image result for white rabbit">
            <a:extLst>
              <a:ext uri="{FF2B5EF4-FFF2-40B4-BE49-F238E27FC236}">
                <a16:creationId xmlns:a16="http://schemas.microsoft.com/office/drawing/2014/main" id="{956A3846-6413-114A-AE9E-B47E6ED0C5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955" y="1458526"/>
            <a:ext cx="4084090" cy="5034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581A4DC-4725-3D4D-9D21-1F256DB4A4EA}"/>
              </a:ext>
            </a:extLst>
          </p:cNvPr>
          <p:cNvSpPr txBox="1"/>
          <p:nvPr/>
        </p:nvSpPr>
        <p:spPr>
          <a:xfrm>
            <a:off x="541858" y="1463289"/>
            <a:ext cx="331161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latin typeface="+mj-lt"/>
              </a:rPr>
              <a:t>What the White Rabbit does: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Goes home and orders Alice to fetch his gloves and a fan.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Is late for the Queen of Hearts.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He is a herald in the Queen of Heart’s court.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He shows Alice around Wonderland without meaning to.</a:t>
            </a:r>
          </a:p>
          <a:p>
            <a:endParaRPr lang="en-US" sz="2000" dirty="0">
              <a:latin typeface="+mj-lt"/>
            </a:endParaRPr>
          </a:p>
          <a:p>
            <a:endParaRPr lang="en-US" sz="2000" dirty="0"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6C7ED9-7BED-734A-B955-A2EDB5C91B9C}"/>
              </a:ext>
            </a:extLst>
          </p:cNvPr>
          <p:cNvSpPr txBox="1"/>
          <p:nvPr/>
        </p:nvSpPr>
        <p:spPr>
          <a:xfrm>
            <a:off x="8543068" y="1458526"/>
            <a:ext cx="354866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latin typeface="+mj-lt"/>
              </a:rPr>
              <a:t>What the White Rabbit could do: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Go on a secret mission for the King of Hearts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Be late for another event: wedding, court case, opening of a palace/castle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Plan a game like the Queen’s croquet or chess</a:t>
            </a:r>
          </a:p>
          <a:p>
            <a:endParaRPr lang="en-US" sz="2000" dirty="0">
              <a:latin typeface="+mj-lt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B2997D3-8C07-2A46-99F3-F30C2EBC7519}"/>
              </a:ext>
            </a:extLst>
          </p:cNvPr>
          <p:cNvCxnSpPr>
            <a:cxnSpLocks/>
          </p:cNvCxnSpPr>
          <p:nvPr/>
        </p:nvCxnSpPr>
        <p:spPr>
          <a:xfrm flipH="1" flipV="1">
            <a:off x="3465095" y="2562726"/>
            <a:ext cx="481263" cy="96253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4B87A51-4C4F-014B-BDAF-944A9A1E1384}"/>
              </a:ext>
            </a:extLst>
          </p:cNvPr>
          <p:cNvCxnSpPr>
            <a:cxnSpLocks/>
          </p:cNvCxnSpPr>
          <p:nvPr/>
        </p:nvCxnSpPr>
        <p:spPr>
          <a:xfrm flipH="1">
            <a:off x="3212433" y="3351352"/>
            <a:ext cx="748633" cy="1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BFBCED3-5B6B-5140-B8D8-9A803A5333C1}"/>
              </a:ext>
            </a:extLst>
          </p:cNvPr>
          <p:cNvCxnSpPr>
            <a:cxnSpLocks/>
          </p:cNvCxnSpPr>
          <p:nvPr/>
        </p:nvCxnSpPr>
        <p:spPr>
          <a:xfrm flipH="1">
            <a:off x="3288294" y="4319643"/>
            <a:ext cx="672772" cy="81748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BF9623B-2019-0446-956B-C6B1CC8B198E}"/>
              </a:ext>
            </a:extLst>
          </p:cNvPr>
          <p:cNvCxnSpPr>
            <a:cxnSpLocks/>
          </p:cNvCxnSpPr>
          <p:nvPr/>
        </p:nvCxnSpPr>
        <p:spPr>
          <a:xfrm flipH="1">
            <a:off x="3384049" y="4867573"/>
            <a:ext cx="577017" cy="96318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EAAB933-A009-FA46-BA02-F25DF7C83583}"/>
              </a:ext>
            </a:extLst>
          </p:cNvPr>
          <p:cNvCxnSpPr>
            <a:cxnSpLocks/>
          </p:cNvCxnSpPr>
          <p:nvPr/>
        </p:nvCxnSpPr>
        <p:spPr>
          <a:xfrm flipV="1">
            <a:off x="8138045" y="2437604"/>
            <a:ext cx="405023" cy="166832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045A3B9-BC97-D94A-94B6-733A6692704B}"/>
              </a:ext>
            </a:extLst>
          </p:cNvPr>
          <p:cNvCxnSpPr>
            <a:cxnSpLocks/>
          </p:cNvCxnSpPr>
          <p:nvPr/>
        </p:nvCxnSpPr>
        <p:spPr>
          <a:xfrm>
            <a:off x="8138045" y="3252500"/>
            <a:ext cx="569494" cy="98852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7FC3FA4-F257-7C40-8C47-0D9B55B730CC}"/>
              </a:ext>
            </a:extLst>
          </p:cNvPr>
          <p:cNvCxnSpPr>
            <a:cxnSpLocks/>
          </p:cNvCxnSpPr>
          <p:nvPr/>
        </p:nvCxnSpPr>
        <p:spPr>
          <a:xfrm>
            <a:off x="8138045" y="4270217"/>
            <a:ext cx="569494" cy="301783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066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C1718-95AA-8A46-9568-D67C05C99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task: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410A4-269E-3044-81B4-DBFD816A6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2804"/>
            <a:ext cx="5646821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+mj-lt"/>
              </a:rPr>
              <a:t>Choose 3 main characters in Alice in Wonderland. Around the character, draw a mind map of what your character does or could do in Alice in Wonderland. This will help you when you come to plan a diary entry of one of the characters in Wonderland.</a:t>
            </a:r>
          </a:p>
        </p:txBody>
      </p:sp>
      <p:pic>
        <p:nvPicPr>
          <p:cNvPr id="4098" name="Picture 2" descr="Image result for alice in wonderland characters">
            <a:extLst>
              <a:ext uri="{FF2B5EF4-FFF2-40B4-BE49-F238E27FC236}">
                <a16:creationId xmlns:a16="http://schemas.microsoft.com/office/drawing/2014/main" id="{330C6C19-13CB-8349-88DA-5A32BDF2ED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5021" y="1512803"/>
            <a:ext cx="5556979" cy="404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DC367AA-1AF5-1D48-901D-14B433C96AFD}"/>
              </a:ext>
            </a:extLst>
          </p:cNvPr>
          <p:cNvSpPr/>
          <p:nvPr/>
        </p:nvSpPr>
        <p:spPr>
          <a:xfrm>
            <a:off x="10948086" y="3311611"/>
            <a:ext cx="1093914" cy="210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A439B5-D988-1F4E-801A-CDA4EA3ED6AA}"/>
              </a:ext>
            </a:extLst>
          </p:cNvPr>
          <p:cNvSpPr/>
          <p:nvPr/>
        </p:nvSpPr>
        <p:spPr>
          <a:xfrm>
            <a:off x="10705070" y="3489496"/>
            <a:ext cx="1093914" cy="11944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663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382</Words>
  <Application>Microsoft Macintosh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Diaries - Lesson 4  We are learning to brainstorm ideas for what the characters can do in ‘Wonderland’.</vt:lpstr>
      <vt:lpstr>Alice in Wonderland Story</vt:lpstr>
      <vt:lpstr>The White Rabbit</vt:lpstr>
      <vt:lpstr>The White Rabbit</vt:lpstr>
      <vt:lpstr>The White Rabbit</vt:lpstr>
      <vt:lpstr>Your task: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Diaries - Lesson 4  We are learning to brainstorm ideas for what the characters can do in ‘Wonderland’.</dc:title>
  <dc:creator>Marianne Wright</dc:creator>
  <cp:lastModifiedBy>Marianne Wright</cp:lastModifiedBy>
  <cp:revision>8</cp:revision>
  <dcterms:created xsi:type="dcterms:W3CDTF">2021-02-22T10:28:23Z</dcterms:created>
  <dcterms:modified xsi:type="dcterms:W3CDTF">2021-02-25T11:05:31Z</dcterms:modified>
</cp:coreProperties>
</file>