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13" r:id="rId4"/>
    <p:sldId id="316" r:id="rId5"/>
    <p:sldId id="311" r:id="rId6"/>
    <p:sldId id="317" r:id="rId7"/>
    <p:sldId id="258" r:id="rId8"/>
    <p:sldId id="314" r:id="rId9"/>
    <p:sldId id="31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7239E1-BF36-47A3-B084-B39B6A3E98FF}" v="2" dt="2022-03-13T19:13:40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38"/>
    <p:restoredTop sz="95091"/>
  </p:normalViewPr>
  <p:slideViewPr>
    <p:cSldViewPr snapToGrid="0" snapToObjects="1">
      <p:cViewPr>
        <p:scale>
          <a:sx n="39" d="100"/>
          <a:sy n="39" d="100"/>
        </p:scale>
        <p:origin x="2816" y="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27239E1-BF36-47A3-B084-B39B6A3E98FF}"/>
    <pc:docChg chg="modSld">
      <pc:chgData name="" userId="" providerId="" clId="Web-{B27239E1-BF36-47A3-B084-B39B6A3E98FF}" dt="2022-03-13T19:13:34.309" v="0" actId="1076"/>
      <pc:docMkLst>
        <pc:docMk/>
      </pc:docMkLst>
      <pc:sldChg chg="modSp">
        <pc:chgData name="" userId="" providerId="" clId="Web-{B27239E1-BF36-47A3-B084-B39B6A3E98FF}" dt="2022-03-13T19:13:34.309" v="0" actId="1076"/>
        <pc:sldMkLst>
          <pc:docMk/>
          <pc:sldMk cId="1557312388" sldId="256"/>
        </pc:sldMkLst>
        <pc:picChg chg="mod">
          <ac:chgData name="" userId="" providerId="" clId="Web-{B27239E1-BF36-47A3-B084-B39B6A3E98FF}" dt="2022-03-13T19:13:34.309" v="0" actId="1076"/>
          <ac:picMkLst>
            <pc:docMk/>
            <pc:sldMk cId="1557312388" sldId="256"/>
            <ac:picMk id="5" creationId="{8779D225-F7D8-A242-8E18-1E33271D870F}"/>
          </ac:picMkLst>
        </pc:picChg>
      </pc:sldChg>
    </pc:docChg>
  </pc:docChgLst>
  <pc:docChgLst>
    <pc:chgData name="Guest User" userId="S::urn:spo:anon#9f167ec2221a771ef97b9ac447839b3f256d4af15a6708f1baaa8713bc8becb5::" providerId="AD" clId="Web-{B27239E1-BF36-47A3-B084-B39B6A3E98FF}"/>
    <pc:docChg chg="modSld">
      <pc:chgData name="Guest User" userId="S::urn:spo:anon#9f167ec2221a771ef97b9ac447839b3f256d4af15a6708f1baaa8713bc8becb5::" providerId="AD" clId="Web-{B27239E1-BF36-47A3-B084-B39B6A3E98FF}" dt="2022-03-13T19:13:40.871" v="0" actId="1076"/>
      <pc:docMkLst>
        <pc:docMk/>
      </pc:docMkLst>
      <pc:sldChg chg="modSp">
        <pc:chgData name="Guest User" userId="S::urn:spo:anon#9f167ec2221a771ef97b9ac447839b3f256d4af15a6708f1baaa8713bc8becb5::" providerId="AD" clId="Web-{B27239E1-BF36-47A3-B084-B39B6A3E98FF}" dt="2022-03-13T19:13:40.871" v="0" actId="1076"/>
        <pc:sldMkLst>
          <pc:docMk/>
          <pc:sldMk cId="1557312388" sldId="256"/>
        </pc:sldMkLst>
        <pc:picChg chg="mod">
          <ac:chgData name="Guest User" userId="S::urn:spo:anon#9f167ec2221a771ef97b9ac447839b3f256d4af15a6708f1baaa8713bc8becb5::" providerId="AD" clId="Web-{B27239E1-BF36-47A3-B084-B39B6A3E98FF}" dt="2022-03-13T19:13:40.871" v="0" actId="1076"/>
          <ac:picMkLst>
            <pc:docMk/>
            <pc:sldMk cId="1557312388" sldId="256"/>
            <ac:picMk id="5" creationId="{8779D225-F7D8-A242-8E18-1E33271D870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13EC5-5DBF-7040-9C40-998C6587F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C30FA-634E-D445-8E66-8C10B1B58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5C0B0-09F7-4242-8789-4155FF44C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9D0A6-01A1-7D41-9129-978E8BD9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CB14A-A0E1-324B-9E91-C5230720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7A83-1F17-D747-A1F2-F0EF0626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7687A-9E8F-BA4F-B665-94B9DF5D4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8B1BC-1DF6-C94A-B51C-5ED23CDDF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AA85B-C7F6-0443-9FF2-898FA7117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11F57-67CB-2D4F-922C-408982F0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3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0E2D52-55C4-B949-8D58-448517E8E6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565C1-1D98-C345-98D9-304F2D25E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551B9-9681-DE4B-9CAE-C5AEB356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97CA0-281C-B547-A2ED-A6AF051E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F61F4-C01F-0F49-A92A-6B70BE6A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96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189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8D0B-3E15-A145-88A9-7FC49FEB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95183-9E05-8142-895D-2AC43BCE1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3328-6356-7240-9C23-23337D598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C55D9-3ECA-C640-86BB-776D86C15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5769D-63A4-EE4E-A854-80C92FB7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0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0270-B57F-3A40-99A6-9636C4A0F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CBF2F-B0BB-6549-9B23-A90A9DF5D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977D1-359D-D547-88D5-CE80FC1D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F501C-506A-494F-8B27-BC395922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2BF08-3B3D-6747-A3A9-EF317421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8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52550-A629-114D-833F-B7524C41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DBCDF-2844-194B-B775-C700ED0ED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71228-9F29-2243-8E4D-A5D24BBC9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DB480-78C1-B74A-8515-EE5BEBF0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869DB-EE6D-3246-954D-466C416E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AB890-B282-9E49-A8E8-6517716C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1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4685-D8F3-0643-B083-275FBA999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851EA-892E-464E-BC63-36D683CCD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A45D9-D821-0744-8C22-7B3FFDA88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310FD-00AC-FC44-BCE6-466455AD9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EEDCF4-3271-D647-9F4A-68D686051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F60FD6-DAB2-A944-8C1D-DA2F6A22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0F95F-2578-EB46-B00B-07C15A1A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1FD1A-A926-E84A-B362-AC18941D2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8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56163-70B2-E946-8D56-FB22607EC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5A69D4-1786-B244-9FA2-9B5AE9E5F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C851A5-A7FE-1C4C-8499-48E5F11E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212156-2000-B040-8544-B39B0CD7E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6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CDF868-9026-1545-874E-1D2E934A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0AB20-B99F-F84E-9EA5-03EEDCFF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206A0-BBE9-9D46-8E30-CB088EDB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A73E4-EBD3-A743-BFFE-C2701925F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21ECE-EA76-614F-8D2E-C71D0AEAD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E27E8-BE16-BC4F-BEC2-B9B7AAAFA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01A06-8612-9344-AC28-4696B6B22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229F6-65D9-0541-89F8-A3779A203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2E91E-334B-1D43-84E4-9F21E07B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3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D660F-3466-4F4C-B524-BF45F2878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87927C-4212-5544-886B-0E05D9F9C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F1A2C-C88A-2742-8903-1A2D2459A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DF4C4-DB55-184C-B66E-14462015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2B708-0A88-4347-9717-150C578A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C6A9C-C093-CA4E-A205-D0925A9F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2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81FF">
            <a:alpha val="2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3F82F-506B-0A47-B233-E828FE31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5CBF5-169A-C247-B9B5-E1FC4A81D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84F01-3ECC-4C4C-AC51-E058019D0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410B-A5FA-DE4B-95C9-0A47ACDABC5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CD041-EB9F-8142-9E12-0E980DE9D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9E3A7-FC34-D649-9C48-426DC5290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F2859-6FDD-DB4F-A43D-8803DB8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44852-2EDA-554B-8A02-B1F1CBD6E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4024"/>
            <a:ext cx="3061648" cy="1285378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Comic Sans MS" panose="030F0902030302020204" pitchFamily="66" charset="0"/>
              </a:rPr>
              <a:t>14.03.22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856DF-AAA7-2645-94C0-B90D130C4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14432"/>
            <a:ext cx="8015785" cy="656063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Comic Sans MS" panose="030F0902030302020204" pitchFamily="66" charset="0"/>
              </a:rPr>
              <a:t>We are learning to compare numbers up to 50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8779D225-F7D8-A242-8E18-1E33271D8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402" y="3749038"/>
            <a:ext cx="9617501" cy="210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1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 with medium confidence">
            <a:extLst>
              <a:ext uri="{FF2B5EF4-FFF2-40B4-BE49-F238E27FC236}">
                <a16:creationId xmlns:a16="http://schemas.microsoft.com/office/drawing/2014/main" id="{88D09D9B-B9C5-1444-B6C0-7347D26611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9970" y="0"/>
            <a:ext cx="9912059" cy="68580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B4BD85B-4FB8-A24C-8253-A58139869247}"/>
              </a:ext>
            </a:extLst>
          </p:cNvPr>
          <p:cNvSpPr/>
          <p:nvPr/>
        </p:nvSpPr>
        <p:spPr>
          <a:xfrm>
            <a:off x="8884692" y="1999398"/>
            <a:ext cx="668741" cy="62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B2CC94-EBC9-FA47-847E-E7AF90A4A5E6}"/>
              </a:ext>
            </a:extLst>
          </p:cNvPr>
          <p:cNvSpPr/>
          <p:nvPr/>
        </p:nvSpPr>
        <p:spPr>
          <a:xfrm>
            <a:off x="5909480" y="3220872"/>
            <a:ext cx="471985" cy="416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5EF599-BAE3-664C-86DE-C6A223884C7B}"/>
              </a:ext>
            </a:extLst>
          </p:cNvPr>
          <p:cNvSpPr/>
          <p:nvPr/>
        </p:nvSpPr>
        <p:spPr>
          <a:xfrm>
            <a:off x="5909480" y="4622043"/>
            <a:ext cx="471985" cy="416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3F4FEE-9C2B-7C48-BB83-89D5A43FCA5E}"/>
              </a:ext>
            </a:extLst>
          </p:cNvPr>
          <p:cNvSpPr/>
          <p:nvPr/>
        </p:nvSpPr>
        <p:spPr>
          <a:xfrm>
            <a:off x="9331088" y="5661547"/>
            <a:ext cx="809199" cy="416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6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640356" y="3537176"/>
            <a:ext cx="5603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twenty-seven is ___________ 49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45086" y="4187911"/>
            <a:ext cx="5603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fifteen is __________ fifteen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81300" y="4838646"/>
            <a:ext cx="7745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 ten and 4 ones is ___________4 tens and 1 ones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92601" y="5489380"/>
            <a:ext cx="4575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41 is ____________ 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9286" y="698017"/>
            <a:ext cx="190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less than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9717" y="705245"/>
            <a:ext cx="211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greater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3322" y="672283"/>
            <a:ext cx="191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equal 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78123" y="698017"/>
            <a:ext cx="1732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less than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06366" y="705245"/>
            <a:ext cx="2097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greater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30834" y="705245"/>
            <a:ext cx="204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greater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6748" y="698017"/>
            <a:ext cx="171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less than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78072" y="672283"/>
            <a:ext cx="191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equal to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67130" y="2514433"/>
            <a:ext cx="1375371" cy="94980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21751" y="2156635"/>
            <a:ext cx="1418164" cy="992714"/>
          </a:xfrm>
          <a:prstGeom prst="rect">
            <a:avLst/>
          </a:prstGeom>
        </p:spPr>
      </p:pic>
      <p:sp>
        <p:nvSpPr>
          <p:cNvPr id="26" name="Rounded Rectangular Callout 25"/>
          <p:cNvSpPr/>
          <p:nvPr/>
        </p:nvSpPr>
        <p:spPr>
          <a:xfrm>
            <a:off x="3582894" y="1606032"/>
            <a:ext cx="1704463" cy="830174"/>
          </a:xfrm>
          <a:prstGeom prst="wedgeRoundRectCallout">
            <a:avLst>
              <a:gd name="adj1" fmla="val -49735"/>
              <a:gd name="adj2" fmla="val 78591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635920" y="1605210"/>
            <a:ext cx="16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These are not  easy!</a:t>
            </a:r>
          </a:p>
        </p:txBody>
      </p:sp>
      <p:sp>
        <p:nvSpPr>
          <p:cNvPr id="28" name="Rounded Rectangular Callout 27"/>
          <p:cNvSpPr/>
          <p:nvPr/>
        </p:nvSpPr>
        <p:spPr>
          <a:xfrm>
            <a:off x="5557773" y="1773169"/>
            <a:ext cx="3122425" cy="870149"/>
          </a:xfrm>
          <a:prstGeom prst="wedgeRoundRectCallout">
            <a:avLst>
              <a:gd name="adj1" fmla="val 47784"/>
              <a:gd name="adj2" fmla="val 90665"/>
              <a:gd name="adj3" fmla="val 16667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505096" y="1798909"/>
            <a:ext cx="3124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We can figure them out together!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F6E271-C625-4B42-BB81-EEAB57281780}"/>
              </a:ext>
            </a:extLst>
          </p:cNvPr>
          <p:cNvSpPr txBox="1"/>
          <p:nvPr/>
        </p:nvSpPr>
        <p:spPr>
          <a:xfrm>
            <a:off x="6261600" y="3511442"/>
            <a:ext cx="171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less than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A34FFF-2584-2446-BC25-562A02FF2FC8}"/>
              </a:ext>
            </a:extLst>
          </p:cNvPr>
          <p:cNvSpPr txBox="1"/>
          <p:nvPr/>
        </p:nvSpPr>
        <p:spPr>
          <a:xfrm>
            <a:off x="5706472" y="4190128"/>
            <a:ext cx="191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equal to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B3BF81C-158D-F24A-89AA-44CCC04929C0}"/>
              </a:ext>
            </a:extLst>
          </p:cNvPr>
          <p:cNvSpPr txBox="1"/>
          <p:nvPr/>
        </p:nvSpPr>
        <p:spPr>
          <a:xfrm>
            <a:off x="5172991" y="4836429"/>
            <a:ext cx="171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less than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133B07-0ABB-4140-9E8E-B89549A89FBC}"/>
              </a:ext>
            </a:extLst>
          </p:cNvPr>
          <p:cNvSpPr txBox="1"/>
          <p:nvPr/>
        </p:nvSpPr>
        <p:spPr>
          <a:xfrm>
            <a:off x="4898592" y="5482730"/>
            <a:ext cx="204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greater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91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A4BA881E-BF18-DF40-896C-6B86C1010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782" y="0"/>
            <a:ext cx="9110436" cy="686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5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4021" y="121231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Comparing using symbols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3341" y="1642940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1014" y="1650588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680" y="1646764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</p:txBody>
      </p:sp>
      <p:sp>
        <p:nvSpPr>
          <p:cNvPr id="8" name="Oval 7"/>
          <p:cNvSpPr/>
          <p:nvPr/>
        </p:nvSpPr>
        <p:spPr>
          <a:xfrm>
            <a:off x="5236122" y="2535645"/>
            <a:ext cx="648000" cy="648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811515" y="4331870"/>
            <a:ext cx="6901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19 is            1 less than 18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97852" y="3476938"/>
                <a:ext cx="56034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50  is           40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852" y="3476938"/>
                <a:ext cx="5603494" cy="523220"/>
              </a:xfrm>
              <a:prstGeom prst="rect">
                <a:avLst/>
              </a:prstGeom>
              <a:blipFill>
                <a:blip r:embed="rId3"/>
                <a:stretch>
                  <a:fillRect t="-1190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854021" y="2635871"/>
            <a:ext cx="654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twenty  is           2 tens and 3 ones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27540" y="5186802"/>
                <a:ext cx="56434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twenty-nine is             30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             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540" y="5186802"/>
                <a:ext cx="5643409" cy="523220"/>
              </a:xfrm>
              <a:prstGeom prst="rect">
                <a:avLst/>
              </a:prstGeom>
              <a:blipFill>
                <a:blip r:embed="rId4"/>
                <a:stretch>
                  <a:fillRect t="-11905" r="-22697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5236122" y="3364515"/>
            <a:ext cx="648000" cy="648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236122" y="4311315"/>
            <a:ext cx="648000" cy="648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236122" y="5185294"/>
            <a:ext cx="648000" cy="648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6035" y="569226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018554" y="711915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01014" y="1650588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8680" y="1646764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3341" y="1642940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3341" y="1642940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8680" y="1646764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01701 0.12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27 0.00694 L 0.04948 0.25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4766 0.384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18 0.00371 L -0.07734 0.5115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2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EC6374F-473D-6144-8A78-D027CE3F6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978" y="0"/>
            <a:ext cx="9124043" cy="68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3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hape, circle&#10;&#10;Description automatically generated">
            <a:extLst>
              <a:ext uri="{FF2B5EF4-FFF2-40B4-BE49-F238E27FC236}">
                <a16:creationId xmlns:a16="http://schemas.microsoft.com/office/drawing/2014/main" id="{F3549FDF-DF09-9F4A-9F56-221C167A2F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2625" y="981869"/>
            <a:ext cx="2197100" cy="952500"/>
          </a:xfrm>
        </p:spPr>
      </p:pic>
      <p:pic>
        <p:nvPicPr>
          <p:cNvPr id="6" name="Content Placeholder 4" descr="Shape, circle&#10;&#10;Description automatically generated">
            <a:extLst>
              <a:ext uri="{FF2B5EF4-FFF2-40B4-BE49-F238E27FC236}">
                <a16:creationId xmlns:a16="http://schemas.microsoft.com/office/drawing/2014/main" id="{728879B6-AFC0-D043-9B96-0430B933C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25" y="2248694"/>
            <a:ext cx="2197100" cy="952500"/>
          </a:xfrm>
          <a:prstGeom prst="rect">
            <a:avLst/>
          </a:prstGeom>
        </p:spPr>
      </p:pic>
      <p:pic>
        <p:nvPicPr>
          <p:cNvPr id="7" name="Content Placeholder 4" descr="Shape, circle&#10;&#10;Description automatically generated">
            <a:extLst>
              <a:ext uri="{FF2B5EF4-FFF2-40B4-BE49-F238E27FC236}">
                <a16:creationId xmlns:a16="http://schemas.microsoft.com/office/drawing/2014/main" id="{F82494E8-673D-CF4F-AA7A-0B9DCD9B8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25" y="3515519"/>
            <a:ext cx="2197100" cy="952500"/>
          </a:xfrm>
          <a:prstGeom prst="rect">
            <a:avLst/>
          </a:prstGeom>
        </p:spPr>
      </p:pic>
      <p:pic>
        <p:nvPicPr>
          <p:cNvPr id="8" name="Content Placeholder 4" descr="Shape, circle&#10;&#10;Description automatically generated">
            <a:extLst>
              <a:ext uri="{FF2B5EF4-FFF2-40B4-BE49-F238E27FC236}">
                <a16:creationId xmlns:a16="http://schemas.microsoft.com/office/drawing/2014/main" id="{29A4149F-5EB1-804E-BA87-970B89ABE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25" y="4782344"/>
            <a:ext cx="2197100" cy="9525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F6232FC7-D4E3-B540-8D39-6E3560376365}"/>
              </a:ext>
            </a:extLst>
          </p:cNvPr>
          <p:cNvSpPr/>
          <p:nvPr/>
        </p:nvSpPr>
        <p:spPr>
          <a:xfrm>
            <a:off x="2437570" y="5261113"/>
            <a:ext cx="353255" cy="3623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252A080-79A2-5148-814A-6010218BF098}"/>
              </a:ext>
            </a:extLst>
          </p:cNvPr>
          <p:cNvSpPr/>
          <p:nvPr/>
        </p:nvSpPr>
        <p:spPr>
          <a:xfrm>
            <a:off x="1995415" y="5261113"/>
            <a:ext cx="379485" cy="36234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FD2291-5C74-1545-9B29-62CA2BA9A5EA}"/>
              </a:ext>
            </a:extLst>
          </p:cNvPr>
          <p:cNvSpPr/>
          <p:nvPr/>
        </p:nvSpPr>
        <p:spPr>
          <a:xfrm>
            <a:off x="4398722" y="2282851"/>
            <a:ext cx="1949570" cy="188055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F72E82-301F-6842-B0C0-724E0DF0E414}"/>
              </a:ext>
            </a:extLst>
          </p:cNvPr>
          <p:cNvSpPr txBox="1"/>
          <p:nvPr/>
        </p:nvSpPr>
        <p:spPr>
          <a:xfrm>
            <a:off x="7522233" y="2930744"/>
            <a:ext cx="4669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Two tens and nine ones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8A59F21-4C39-3344-A888-6F048A593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1080" y="239321"/>
            <a:ext cx="747045" cy="74704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28840CC-D3EC-5E4A-B888-C7AB2F9972F5}"/>
              </a:ext>
            </a:extLst>
          </p:cNvPr>
          <p:cNvSpPr txBox="1"/>
          <p:nvPr/>
        </p:nvSpPr>
        <p:spPr>
          <a:xfrm>
            <a:off x="8815619" y="382010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0C06F2-1F46-084E-9644-FC4C1D516B64}"/>
              </a:ext>
            </a:extLst>
          </p:cNvPr>
          <p:cNvSpPr txBox="1"/>
          <p:nvPr/>
        </p:nvSpPr>
        <p:spPr>
          <a:xfrm>
            <a:off x="287385" y="5876131"/>
            <a:ext cx="3416060" cy="707886"/>
          </a:xfrm>
          <a:prstGeom prst="rect">
            <a:avLst/>
          </a:prstGeom>
          <a:noFill/>
          <a:ln w="57150">
            <a:solidFill>
              <a:srgbClr val="7A81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What number have I made with the ten frames?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C2FE73-B27C-5A43-BC79-1269767B08B8}"/>
              </a:ext>
            </a:extLst>
          </p:cNvPr>
          <p:cNvSpPr txBox="1"/>
          <p:nvPr/>
        </p:nvSpPr>
        <p:spPr>
          <a:xfrm>
            <a:off x="8275319" y="3791714"/>
            <a:ext cx="3416060" cy="400110"/>
          </a:xfrm>
          <a:prstGeom prst="rect">
            <a:avLst/>
          </a:prstGeom>
          <a:noFill/>
          <a:ln w="57150">
            <a:solidFill>
              <a:srgbClr val="7A81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What number is this?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DB215F-7363-8542-83F4-4FB9F16C5373}"/>
              </a:ext>
            </a:extLst>
          </p:cNvPr>
          <p:cNvSpPr txBox="1"/>
          <p:nvPr/>
        </p:nvSpPr>
        <p:spPr>
          <a:xfrm>
            <a:off x="3923231" y="796399"/>
            <a:ext cx="3092171" cy="1323439"/>
          </a:xfrm>
          <a:prstGeom prst="rect">
            <a:avLst/>
          </a:prstGeom>
          <a:noFill/>
          <a:ln w="57150">
            <a:solidFill>
              <a:srgbClr val="7A81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What symbol needs to go in here to make this number sentence correct?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D1F164-F4CB-0F40-AFBE-0A231AAEDBBB}"/>
              </a:ext>
            </a:extLst>
          </p:cNvPr>
          <p:cNvSpPr txBox="1"/>
          <p:nvPr/>
        </p:nvSpPr>
        <p:spPr>
          <a:xfrm>
            <a:off x="4985318" y="2477919"/>
            <a:ext cx="7763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&gt;</a:t>
            </a:r>
            <a:r>
              <a:rPr lang="en-GB" dirty="0"/>
              <a:t>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890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E970987-6B78-9747-8B51-C62776CE1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06739"/>
              </p:ext>
            </p:extLst>
          </p:nvPr>
        </p:nvGraphicFramePr>
        <p:xfrm>
          <a:off x="1849887" y="1371600"/>
          <a:ext cx="8492226" cy="4114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830742">
                  <a:extLst>
                    <a:ext uri="{9D8B030D-6E8A-4147-A177-3AD203B41FA5}">
                      <a16:colId xmlns:a16="http://schemas.microsoft.com/office/drawing/2014/main" val="754832628"/>
                    </a:ext>
                  </a:extLst>
                </a:gridCol>
                <a:gridCol w="2830742">
                  <a:extLst>
                    <a:ext uri="{9D8B030D-6E8A-4147-A177-3AD203B41FA5}">
                      <a16:colId xmlns:a16="http://schemas.microsoft.com/office/drawing/2014/main" val="145630680"/>
                    </a:ext>
                  </a:extLst>
                </a:gridCol>
                <a:gridCol w="2830742">
                  <a:extLst>
                    <a:ext uri="{9D8B030D-6E8A-4147-A177-3AD203B41FA5}">
                      <a16:colId xmlns:a16="http://schemas.microsoft.com/office/drawing/2014/main" val="1435223212"/>
                    </a:ext>
                  </a:extLst>
                </a:gridCol>
              </a:tblGrid>
              <a:tr h="103107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is greater than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566506"/>
                  </a:ext>
                </a:extLst>
              </a:tr>
              <a:tr h="103107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&lt;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576113"/>
                  </a:ext>
                </a:extLst>
              </a:tr>
              <a:tr h="103107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=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4483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367D23-BC0C-0747-AC0F-E5EDFE7B3E3F}"/>
              </a:ext>
            </a:extLst>
          </p:cNvPr>
          <p:cNvSpPr txBox="1"/>
          <p:nvPr/>
        </p:nvSpPr>
        <p:spPr>
          <a:xfrm>
            <a:off x="839138" y="444975"/>
            <a:ext cx="10513724" cy="523220"/>
          </a:xfrm>
          <a:prstGeom prst="rect">
            <a:avLst/>
          </a:prstGeom>
          <a:noFill/>
          <a:ln w="57150">
            <a:solidFill>
              <a:srgbClr val="7A81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902030302020204" pitchFamily="66" charset="0"/>
              </a:rPr>
              <a:t>What numbers can we put into this table to make it correct?</a:t>
            </a:r>
          </a:p>
        </p:txBody>
      </p:sp>
    </p:spTree>
    <p:extLst>
      <p:ext uri="{BB962C8B-B14F-4D97-AF65-F5344CB8AC3E}">
        <p14:creationId xmlns:p14="http://schemas.microsoft.com/office/powerpoint/2010/main" val="216194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4C66F0DB-2C3A-4743-80C5-F999FB6568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4432" y="0"/>
            <a:ext cx="9123136" cy="6859852"/>
          </a:xfrm>
        </p:spPr>
      </p:pic>
    </p:spTree>
    <p:extLst>
      <p:ext uri="{BB962C8B-B14F-4D97-AF65-F5344CB8AC3E}">
        <p14:creationId xmlns:p14="http://schemas.microsoft.com/office/powerpoint/2010/main" val="19695880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2.5|10.5|1.6|27.1|18.1|24.9|29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4|20.5|21.1|2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163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14.03.22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14.03.22</dc:title>
  <dc:creator>Harden Georgina Bryony</dc:creator>
  <cp:lastModifiedBy>Harden Georgina Bryony</cp:lastModifiedBy>
  <cp:revision>4</cp:revision>
  <dcterms:created xsi:type="dcterms:W3CDTF">2022-03-13T14:28:24Z</dcterms:created>
  <dcterms:modified xsi:type="dcterms:W3CDTF">2022-03-13T19:13:44Z</dcterms:modified>
</cp:coreProperties>
</file>