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0" r:id="rId4"/>
    <p:sldId id="314" r:id="rId5"/>
    <p:sldId id="318" r:id="rId6"/>
    <p:sldId id="317" r:id="rId7"/>
    <p:sldId id="258" r:id="rId8"/>
    <p:sldId id="322" r:id="rId9"/>
    <p:sldId id="321" r:id="rId10"/>
    <p:sldId id="311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91"/>
  </p:normalViewPr>
  <p:slideViewPr>
    <p:cSldViewPr snapToGrid="0" snapToObjects="1">
      <p:cViewPr>
        <p:scale>
          <a:sx n="73" d="100"/>
          <a:sy n="73" d="100"/>
        </p:scale>
        <p:origin x="153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A20A-FFA0-D344-A86F-352A2F61227F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D905-5F2B-7A4F-B3D7-1F352904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626B-C75E-4A46-944F-D14CD0B75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5373C-9246-9949-B89D-68B5C0E2F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08B8-33AD-F14C-B0D0-8EA51374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FF2A-82FB-F041-8FA5-0FFB04AA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88887-95BD-184A-A763-AAA11622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4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BFDC-2943-2B48-9423-DBDF6591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C415D-8F06-9444-B32B-0095F36A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7B6A9-82EE-F74B-869C-DB943714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BD6A-A124-2C4A-BBDF-FFA4B927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BDA85-7380-3145-91ED-92C3D3E1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A8C4F-5A14-AC4A-960B-34ECB8422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5D196-850F-AA4D-A85C-0CA027A5D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F1DD-9DD8-8449-A521-5B264E6E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5842A-6DDB-0348-8EAE-057D79AC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5BA2-CC13-0841-854E-2DD75775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23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EA81-D681-A04D-BAD6-850DD822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152D-B97D-2046-A653-3E18FA3D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2ECE3-BB9E-AD41-9C62-4D26F392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BA0E-A49F-764D-896C-AE43D138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AFAAF-BD67-E14D-B230-E899582A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4A8-109B-F74A-8720-3781811D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2873-1A2E-FE44-BBD2-EECB6FE6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12D3-69E0-0248-94C6-C2364824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DFFAF-39A7-264E-8137-07447A96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451B-E8D5-954A-A6AD-0977FE59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67F-4714-DD41-B928-1288525B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EF39-0BBF-C04E-A248-849171C30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6EBA0-7E68-F64B-94AD-E565ABFB9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ED27-F464-6249-BDCE-0A1D3A53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8898-54B5-F74A-BBE9-5870FD6E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54D22-990F-7749-9980-79ED7DE1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67D5-3034-0D4F-83EB-620CF43C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D188C-3329-D844-A743-8FB7D7F2C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27673-DBF3-024E-A285-728803622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F99FD-3823-CA49-9F27-35A243AE2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62BCE-5A1D-544A-AF9D-60C36F041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EC312-56B8-DC44-8AFB-4F8A655F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C8BB5-9DFC-3942-8D0E-576EB4A4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D2A55-EE8A-5D4E-B0B6-0EC2FA37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B4D5-EE7E-0B4B-829A-0710AC51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8F8E1-0B2D-DB48-8F91-994745FD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6DDFC-5283-0E41-8643-F2BBCE94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1D1E2-6B09-B948-87BB-28B92C0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60FBD-F44E-1A44-ABF4-6840B515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45B9E-FCBB-944E-AC6E-C3286150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F26D-411A-1A49-A61A-054B6101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A55F-E453-CF4D-AEE4-0027714D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73BD-8EB3-A54A-891F-CC2C4597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1DA3F-830F-7747-9C80-0070A2E16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B2588-6ABF-284F-B03D-B7FD6E4A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68F9F-D751-CC44-BB81-A5AD9105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082A9-CCF2-CB44-9460-1D234C1B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3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1990-1B4B-CD41-9628-75451D0B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3C9B2-4B6C-F74A-8391-0C2239825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072CC-4B15-5443-8E14-09D7AC162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AB60A-BB4C-FF47-BDB7-6C3438A3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B176-71ED-8344-8CF7-7365D0B7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B391A-8BB7-2740-9EB1-ADF29A62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1FF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68969-C91B-CC49-944A-22D7AAA4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3D2B1-BDAD-DE45-82EA-CAC02246C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6C6F5-8BF6-DF4F-8C08-F723BAB7B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B6B4-B08B-A74C-A2CA-3A1BE803A82C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432EB-226D-E445-99B2-87A11CEDC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03C8-027A-F54F-8E84-2DFCF8EFE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F6BA-9541-6441-B8DE-0B798165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20C9-B8C5-5E46-BC1B-FD86BA6E5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7187"/>
            <a:ext cx="3075296" cy="1067014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Comic Sans MS" panose="030F0902030302020204" pitchFamily="66" charset="0"/>
              </a:rPr>
              <a:t>15.03.22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D623A-061A-A347-94E5-36BEC6663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068" y="2319148"/>
            <a:ext cx="7401636" cy="60147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Comic Sans MS" panose="030F0902030302020204" pitchFamily="66" charset="0"/>
              </a:rPr>
              <a:t>We are learning to order numbers up to 50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B5207AB-5D17-0F49-B183-A6D9736C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58" y="3385567"/>
            <a:ext cx="9853684" cy="21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94982" y="4611619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76097" y="4611620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96805" y="1792904"/>
            <a:ext cx="951058" cy="1237595"/>
            <a:chOff x="6199074" y="157040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040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6532" y="1792904"/>
            <a:ext cx="951058" cy="1237595"/>
            <a:chOff x="1461158" y="3541744"/>
            <a:chExt cx="951058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61158" y="3541744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31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3981" y="4611620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58775" y="1792904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50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67618" y="3807309"/>
            <a:ext cx="65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would these numbers go?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741" y="388169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64260" y="530858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2330" y="45052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09 -1.48148E-6 L -0.11198 -0.4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4 -0.00231 L -0.17487 -0.412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78 0.0007 L 0.3263 -0.4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543E32B-0957-1A44-A247-3721A4D73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221" y="-32085"/>
            <a:ext cx="9229558" cy="6922169"/>
          </a:xfrm>
        </p:spPr>
      </p:pic>
    </p:spTree>
    <p:extLst>
      <p:ext uri="{BB962C8B-B14F-4D97-AF65-F5344CB8AC3E}">
        <p14:creationId xmlns:p14="http://schemas.microsoft.com/office/powerpoint/2010/main" val="18861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09CC08B9-1CA4-7F4C-A40C-7EFB6A6D2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787" y="0"/>
            <a:ext cx="9898425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2AED2B-804D-204D-91BA-31B6A492DFE2}"/>
              </a:ext>
            </a:extLst>
          </p:cNvPr>
          <p:cNvSpPr/>
          <p:nvPr/>
        </p:nvSpPr>
        <p:spPr>
          <a:xfrm>
            <a:off x="8597449" y="2032237"/>
            <a:ext cx="559558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AE294-8F12-FC4A-877E-B0222309A28C}"/>
              </a:ext>
            </a:extLst>
          </p:cNvPr>
          <p:cNvSpPr/>
          <p:nvPr/>
        </p:nvSpPr>
        <p:spPr>
          <a:xfrm>
            <a:off x="7379535" y="2949053"/>
            <a:ext cx="516340" cy="47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D9434-F66E-4D41-8314-C78DCCC4A3ED}"/>
              </a:ext>
            </a:extLst>
          </p:cNvPr>
          <p:cNvSpPr/>
          <p:nvPr/>
        </p:nvSpPr>
        <p:spPr>
          <a:xfrm>
            <a:off x="7379535" y="4984987"/>
            <a:ext cx="1217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83896-1686-ED4F-8C40-C1B98050B0A8}"/>
              </a:ext>
            </a:extLst>
          </p:cNvPr>
          <p:cNvSpPr/>
          <p:nvPr/>
        </p:nvSpPr>
        <p:spPr>
          <a:xfrm>
            <a:off x="6209456" y="5612784"/>
            <a:ext cx="516340" cy="47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9480" y="209301"/>
            <a:ext cx="748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Ordering from smallest to greatest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9465" y="3221497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932" y="3296847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thirteen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54" y="3991345"/>
            <a:ext cx="7200000" cy="755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30793" y="1801995"/>
            <a:ext cx="2678923" cy="1181431"/>
            <a:chOff x="547802" y="2967159"/>
            <a:chExt cx="3155477" cy="13935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28754" y="2086207"/>
              <a:ext cx="1393574" cy="315547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34289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321196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904548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87900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85107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34284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321191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904543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49415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45798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511817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88636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940079" y="1561649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8468523" y="2660210"/>
            <a:ext cx="342453" cy="3931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00650" y="512911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8, 11, 13, 16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3E7F8-D79F-EE43-925C-35A7A60BEE1C}"/>
              </a:ext>
            </a:extLst>
          </p:cNvPr>
          <p:cNvSpPr txBox="1"/>
          <p:nvPr/>
        </p:nvSpPr>
        <p:spPr>
          <a:xfrm>
            <a:off x="271674" y="917593"/>
            <a:ext cx="2703853" cy="1323439"/>
          </a:xfrm>
          <a:prstGeom prst="rect">
            <a:avLst/>
          </a:prstGeom>
          <a:noFill/>
          <a:ln w="57150">
            <a:solidFill>
              <a:srgbClr val="7A8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Before we put our numbers in order, what do we need to do first?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0" dur="22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54" y="3991345"/>
            <a:ext cx="7200000" cy="755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00650" y="512911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19, 17, 14, 9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3436" y="222961"/>
            <a:ext cx="78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Ordering from greatest to smallest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9465" y="3221497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9932" y="3296847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nineteen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54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7718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4040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6841714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230793" y="1801995"/>
            <a:ext cx="2678923" cy="1181431"/>
            <a:chOff x="2706792" y="1801994"/>
            <a:chExt cx="2678923" cy="1181431"/>
          </a:xfrm>
        </p:grpSpPr>
        <p:grpSp>
          <p:nvGrpSpPr>
            <p:cNvPr id="31" name="Group 30"/>
            <p:cNvGrpSpPr/>
            <p:nvPr/>
          </p:nvGrpSpPr>
          <p:grpSpPr>
            <a:xfrm>
              <a:off x="2706792" y="1801994"/>
              <a:ext cx="2678923" cy="1181431"/>
              <a:chOff x="547802" y="2967159"/>
              <a:chExt cx="3155477" cy="139357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28754" y="2086207"/>
                <a:ext cx="1393574" cy="315547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734289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21196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04548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7900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85107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4284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21191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04543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4353884" y="2451641"/>
              <a:ext cx="366757" cy="3662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40079" y="1561649"/>
            <a:ext cx="858686" cy="1973071"/>
            <a:chOff x="6416079" y="1561648"/>
            <a:chExt cx="858686" cy="197307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416079" y="1561648"/>
              <a:ext cx="699670" cy="19730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660209"/>
              <a:ext cx="342453" cy="3931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392709"/>
              <a:ext cx="342453" cy="39318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090332"/>
              <a:ext cx="342453" cy="3931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1816855"/>
              <a:ext cx="342453" cy="393187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C2FDD9E-2EF6-6645-AF32-519882BF6F00}"/>
              </a:ext>
            </a:extLst>
          </p:cNvPr>
          <p:cNvSpPr txBox="1"/>
          <p:nvPr/>
        </p:nvSpPr>
        <p:spPr>
          <a:xfrm>
            <a:off x="271674" y="917593"/>
            <a:ext cx="2703853" cy="1323439"/>
          </a:xfrm>
          <a:prstGeom prst="rect">
            <a:avLst/>
          </a:prstGeom>
          <a:noFill/>
          <a:ln w="57150">
            <a:solidFill>
              <a:srgbClr val="7A8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Before we put our numbers in order, what do we need to do first?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3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2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0" grpId="0"/>
      <p:bldP spid="30" grpId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06113" y="286981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91513" y="1098806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089625" y="1098806"/>
            <a:ext cx="1719542" cy="1973071"/>
            <a:chOff x="3565625" y="1098805"/>
            <a:chExt cx="1719542" cy="197307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565625" y="1098805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89948" y="1098805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402521" y="1098805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1724" y="1800882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219" y="2149875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714" y="2546630"/>
              <a:ext cx="342453" cy="3931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493857" y="1098806"/>
            <a:ext cx="1974910" cy="1973071"/>
            <a:chOff x="5969857" y="1098805"/>
            <a:chExt cx="1974910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5969857" y="1098805"/>
              <a:ext cx="699670" cy="197307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324278" y="1098805"/>
              <a:ext cx="1620489" cy="1973071"/>
              <a:chOff x="6417967" y="3284050"/>
              <a:chExt cx="1620489" cy="1973071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417967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814994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013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508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6003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7578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073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568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83637" y="3674501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46202" y="3674501"/>
                <a:ext cx="342453" cy="393187"/>
              </a:xfrm>
              <a:prstGeom prst="rect">
                <a:avLst/>
              </a:prstGeom>
            </p:spPr>
          </p:pic>
        </p:grpSp>
      </p:grpSp>
      <p:sp>
        <p:nvSpPr>
          <p:cNvPr id="97" name="TextBox 96"/>
          <p:cNvSpPr txBox="1"/>
          <p:nvPr/>
        </p:nvSpPr>
        <p:spPr>
          <a:xfrm>
            <a:off x="2698620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6251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96877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41639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59662" y="596281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71CD9C-8EB0-AC4F-88DD-B8B0A09ABA94}"/>
              </a:ext>
            </a:extLst>
          </p:cNvPr>
          <p:cNvSpPr txBox="1"/>
          <p:nvPr/>
        </p:nvSpPr>
        <p:spPr>
          <a:xfrm>
            <a:off x="181930" y="187712"/>
            <a:ext cx="1666743" cy="1938992"/>
          </a:xfrm>
          <a:prstGeom prst="rect">
            <a:avLst/>
          </a:prstGeom>
          <a:noFill/>
          <a:ln w="57150">
            <a:solidFill>
              <a:srgbClr val="7A8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Before we put our numbers in order, what do we need to do first?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8872 0.3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7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7326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3437 0.356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178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22565 0.325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3 0.00741 L 0.00417 0.35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171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7 -0.00371 L 0.02058 0.325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5073" y="286981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91513" y="1098806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038585" y="1098806"/>
            <a:ext cx="2084483" cy="1973071"/>
            <a:chOff x="3608273" y="3284050"/>
            <a:chExt cx="2084483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608273" y="3284050"/>
              <a:ext cx="699670" cy="19730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73214" y="3284050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397537" y="3284050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810110" y="3284050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313" y="3986127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808" y="4335120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50303" y="4731875"/>
              <a:ext cx="342453" cy="39318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48279" y="1098806"/>
            <a:ext cx="1620489" cy="1973071"/>
            <a:chOff x="6417967" y="3284050"/>
            <a:chExt cx="1620489" cy="197307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417967" y="3284050"/>
              <a:ext cx="699670" cy="197307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814994" y="3284050"/>
              <a:ext cx="699670" cy="197307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013" y="3986127"/>
              <a:ext cx="342453" cy="3931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508" y="4335120"/>
              <a:ext cx="342453" cy="39318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6003" y="4731875"/>
              <a:ext cx="342453" cy="39318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338" y="3986127"/>
              <a:ext cx="342453" cy="39318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833" y="4335120"/>
              <a:ext cx="342453" cy="3931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90328" y="4731875"/>
              <a:ext cx="342453" cy="39318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83637" y="3674501"/>
              <a:ext cx="342453" cy="39318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77962" y="3674501"/>
              <a:ext cx="342453" cy="393187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2698620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80151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43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96877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28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41639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43041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41DFE2-8FFF-2545-AFE6-B1B21CDF41D0}"/>
              </a:ext>
            </a:extLst>
          </p:cNvPr>
          <p:cNvSpPr txBox="1"/>
          <p:nvPr/>
        </p:nvSpPr>
        <p:spPr>
          <a:xfrm>
            <a:off x="181930" y="187712"/>
            <a:ext cx="1666743" cy="1938992"/>
          </a:xfrm>
          <a:prstGeom prst="rect">
            <a:avLst/>
          </a:prstGeom>
          <a:noFill/>
          <a:ln w="57150">
            <a:solidFill>
              <a:srgbClr val="7A8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Before we put our numbers in order, what do we need to do first?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2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07 0.00278 L -0.51432 0.35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174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15 0.02453 L -0.48347 0.325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6 0.00185 L 0.23776 0.34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71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 0.00833 L 0.23073 0.330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0.26389 0.3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5052 0.32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30CFB91-259A-6144-8B49-799AB33F4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901" y="-1842"/>
            <a:ext cx="9092197" cy="6859842"/>
          </a:xfrm>
        </p:spPr>
      </p:pic>
    </p:spTree>
    <p:extLst>
      <p:ext uri="{BB962C8B-B14F-4D97-AF65-F5344CB8AC3E}">
        <p14:creationId xmlns:p14="http://schemas.microsoft.com/office/powerpoint/2010/main" val="308185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330" y="45052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Ordering numbers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71111" y="1775806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09629" y="1775806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01851" y="1775806"/>
            <a:ext cx="972532" cy="1237595"/>
            <a:chOff x="6177600" y="1572606"/>
            <a:chExt cx="972532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77600" y="1572606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0370" y="1775806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18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341639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041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290" y="409406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0809" y="55209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8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4 -0.01597 L -0.47122 0.284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313 0.2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31068 0.288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0104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974777" y="1601665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09677" y="1601665"/>
            <a:ext cx="951058" cy="1237595"/>
            <a:chOff x="6199074" y="157947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94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49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51931" y="1601665"/>
            <a:ext cx="954496" cy="1237595"/>
            <a:chOff x="1457720" y="3562270"/>
            <a:chExt cx="954496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57720" y="35622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32523" y="1601665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40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2341639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041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 to smallest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186" y="396717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61705" y="5394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2330" y="45052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7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97 -0.00532 L -0.45924 0.31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1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0672 L 0.14154 0.3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1 0.00579 L 0.14519 0.328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347 L 0.1918 0.317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9|17.2|4.4|3.5|6.3|2.3|3.8|3.1|2.9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10.1|3.5|2.9|5.1|2.9|6.9|3.5|8.4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8|10|12.3|10.5|7.1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7|9.6|3.5|19.5|4.2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4.3|6.7|4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2|7.5|6.7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9.1|4.4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185</Words>
  <Application>Microsoft Macintosh PowerPoint</Application>
  <PresentationFormat>Widescreen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Office Theme</vt:lpstr>
      <vt:lpstr>15.03.22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Harden Georgina Bryony</dc:creator>
  <cp:lastModifiedBy>Harden Georgina Bryony</cp:lastModifiedBy>
  <cp:revision>3</cp:revision>
  <dcterms:created xsi:type="dcterms:W3CDTF">2022-03-13T14:53:58Z</dcterms:created>
  <dcterms:modified xsi:type="dcterms:W3CDTF">2022-03-13T15:15:56Z</dcterms:modified>
</cp:coreProperties>
</file>