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322" r:id="rId4"/>
    <p:sldId id="313" r:id="rId5"/>
    <p:sldId id="323" r:id="rId6"/>
    <p:sldId id="319" r:id="rId7"/>
    <p:sldId id="258" r:id="rId8"/>
    <p:sldId id="315" r:id="rId9"/>
    <p:sldId id="316" r:id="rId10"/>
    <p:sldId id="314" r:id="rId11"/>
    <p:sldId id="320" r:id="rId12"/>
    <p:sldId id="317" r:id="rId13"/>
    <p:sldId id="318" r:id="rId14"/>
    <p:sldId id="32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A8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638"/>
    <p:restoredTop sz="95091"/>
  </p:normalViewPr>
  <p:slideViewPr>
    <p:cSldViewPr snapToGrid="0" snapToObjects="1">
      <p:cViewPr>
        <p:scale>
          <a:sx n="57" d="100"/>
          <a:sy n="57" d="100"/>
        </p:scale>
        <p:origin x="2120" y="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FA225-FC17-2249-A91A-B16E5B1B4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3DDC31-760D-CD44-A173-25E08F2FBA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F735C-6235-B648-88D4-7A2FC8350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098F-AD9D-1641-BE80-C89D18A72A11}" type="datetimeFigureOut">
              <a:rPr lang="en-US" smtClean="0"/>
              <a:t>3/13/22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6AE0E-83F5-B24C-9E08-DA1DE2F7A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5697C-59FF-8C48-8134-2441E3921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1C17-FAAD-354B-8C43-DF9E20C9A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67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F4C07-5DD1-594F-985B-08C39721C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E83B0-4D08-4F47-8BD3-355B1C7D4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8B2EE-73FA-414C-BC14-A4B789B12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098F-AD9D-1641-BE80-C89D18A72A11}" type="datetimeFigureOut">
              <a:rPr lang="en-US" smtClean="0"/>
              <a:t>3/13/22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F3833-D218-4B4C-925C-496CF8866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E1491-5E8A-9648-8243-79DE9A8A2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1C17-FAAD-354B-8C43-DF9E20C9A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1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2CA19B-4279-224D-BC60-7D0BE460E9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509B1C-9ED2-4344-BA7A-0CB152A2C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65ABB-52DF-8F41-BD4D-1D2C7EB1B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098F-AD9D-1641-BE80-C89D18A72A11}" type="datetimeFigureOut">
              <a:rPr lang="en-US" smtClean="0"/>
              <a:t>3/13/22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4CDFD-936A-BE4F-83AF-CA9C30651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1B29A-3427-8647-881A-14A8D65E0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1C17-FAAD-354B-8C43-DF9E20C9A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45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480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7D2DE-69A4-CD48-B472-D3ADBF17B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D61BC-7158-4A45-B6C0-333AA2BC9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253A3-78B9-1B43-B115-F74946D64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098F-AD9D-1641-BE80-C89D18A72A11}" type="datetimeFigureOut">
              <a:rPr lang="en-US" smtClean="0"/>
              <a:t>3/13/22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6EFF0-E301-F548-A6A5-F568B353F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71544-56C0-0442-AC49-D06343DFA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1C17-FAAD-354B-8C43-DF9E20C9A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99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2E0F6-F849-3A4E-AA3E-86BD56F73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109E4-B757-6B49-9A65-B766350C4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9F15E-C020-C640-976F-C36299329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098F-AD9D-1641-BE80-C89D18A72A11}" type="datetimeFigureOut">
              <a:rPr lang="en-US" smtClean="0"/>
              <a:t>3/13/22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77AC7-D1BC-624E-9F2A-82FF76685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4B9EF-8F01-9140-8D85-CB4391F64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1C17-FAAD-354B-8C43-DF9E20C9A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73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FD183-DF72-D44C-BCFE-0EDF4C326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C2774-6F89-2145-B98B-9D5611B0F9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A21D1-CD19-0D42-84D6-A018FBF2D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47C688-C789-AD4E-B9BE-957FD8D0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098F-AD9D-1641-BE80-C89D18A72A11}" type="datetimeFigureOut">
              <a:rPr lang="en-US" smtClean="0"/>
              <a:t>3/13/22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B1B803-A6FA-9C4A-8B38-39EB07FF1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179AE-14DF-D84D-AD07-FD288F5F0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1C17-FAAD-354B-8C43-DF9E20C9A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13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A2AE4-1DA7-7940-B643-080753419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B4EB9-9D36-AB46-9FE4-C63F8D633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870C2A-83F9-5C48-8C81-ECAAAAEB4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296A7E-B534-E647-B778-13605E251D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58C88F-31B3-3E4E-AF6B-BACBF4BAFD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C092D3-5AE5-DD45-B2D5-5BA740FAE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098F-AD9D-1641-BE80-C89D18A72A11}" type="datetimeFigureOut">
              <a:rPr lang="en-US" smtClean="0"/>
              <a:t>3/13/22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69D87C-70CF-1944-9188-2BC1BE34D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F53894-EAC3-8C43-86E4-6D87C3C2D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1C17-FAAD-354B-8C43-DF9E20C9A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57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D311-4AA4-CF49-9F22-1BF04C43E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E60F9-3847-D54F-A7EB-919316359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098F-AD9D-1641-BE80-C89D18A72A11}" type="datetimeFigureOut">
              <a:rPr lang="en-US" smtClean="0"/>
              <a:t>3/13/22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E57D46-881E-3A40-8140-8369D2FB1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69E0B0-897F-014E-8CD4-F737E94CB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1C17-FAAD-354B-8C43-DF9E20C9A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8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79186D-7763-B74A-8005-93683DF03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098F-AD9D-1641-BE80-C89D18A72A11}" type="datetimeFigureOut">
              <a:rPr lang="en-US" smtClean="0"/>
              <a:t>3/13/22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527B4F-2DE3-3246-BE25-F77E0E895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1672D-C5E8-574E-8C60-DEAA6AC8F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1C17-FAAD-354B-8C43-DF9E20C9A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3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62AF8-9B80-6243-A06F-E9032A105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F96C4-0CC6-2F4B-86C2-F97FDF4AA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E94F98-7DC5-C242-B487-F7310AAC1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C9C8D-765F-984A-AB6C-64941F44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098F-AD9D-1641-BE80-C89D18A72A11}" type="datetimeFigureOut">
              <a:rPr lang="en-US" smtClean="0"/>
              <a:t>3/13/22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9FD768-C523-D34F-B1EC-197D2D095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321D8D-3612-4148-BD9C-6881FD209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1C17-FAAD-354B-8C43-DF9E20C9A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9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F929E-6ECF-3246-B02C-77682F542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AAEE10-FE6C-484A-9DE3-3DD73B277D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8CA67B-BB27-3940-8B68-DF4894F11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CA82B0-3CD7-6C4E-B203-D92EDD0A5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098F-AD9D-1641-BE80-C89D18A72A11}" type="datetimeFigureOut">
              <a:rPr lang="en-US" smtClean="0"/>
              <a:t>3/13/22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956CA0-27EB-E544-A051-2A7B2D88D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8124D-C664-F04A-9901-B06CE403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1C17-FAAD-354B-8C43-DF9E20C9A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01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81FF">
            <a:alpha val="2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1227C2-4FAE-9445-A486-AC179588E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EA71A-7BD8-704A-A9A1-3997697E4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66114-8B7D-3048-A313-52631E3742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A098F-AD9D-1641-BE80-C89D18A72A11}" type="datetimeFigureOut">
              <a:rPr lang="en-US" smtClean="0"/>
              <a:t>3/13/22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40889-FDED-694E-B064-FA4951C525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8382A-FA74-174D-A24B-DA035E019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91C17-FAAD-354B-8C43-DF9E20C9A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CxvNtrcDI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BB4A8-0AA0-3F48-AB2C-96084C1E75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73456"/>
            <a:ext cx="2693158" cy="862297"/>
          </a:xfrm>
        </p:spPr>
        <p:txBody>
          <a:bodyPr>
            <a:normAutofit/>
          </a:bodyPr>
          <a:lstStyle/>
          <a:p>
            <a:r>
              <a:rPr lang="en-US" sz="4800" b="1" u="sng" dirty="0">
                <a:latin typeface="Comic Sans MS" panose="030F0902030302020204" pitchFamily="66" charset="0"/>
              </a:rPr>
              <a:t>16.03.22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0CBFFE-0A1D-054F-8CED-47BD43757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14432"/>
            <a:ext cx="6459940" cy="724302"/>
          </a:xfrm>
        </p:spPr>
        <p:txBody>
          <a:bodyPr>
            <a:normAutofit/>
          </a:bodyPr>
          <a:lstStyle/>
          <a:p>
            <a:r>
              <a:rPr lang="en-US" sz="3200" b="1" u="sng" dirty="0">
                <a:latin typeface="Comic Sans MS" panose="030F0902030302020204" pitchFamily="66" charset="0"/>
              </a:rPr>
              <a:t>We are learning to count in twos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F7C5FE4-F971-D543-AF0F-73AD09DA5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579" y="3217413"/>
            <a:ext cx="9498842" cy="208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2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706" y="4742450"/>
            <a:ext cx="7587125" cy="12097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88175" y="914583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How many pencils?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1" y="1578971"/>
            <a:ext cx="847716" cy="9208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648" y="1578971"/>
            <a:ext cx="847716" cy="9208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25" y="1578971"/>
            <a:ext cx="847716" cy="9208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202" y="1578971"/>
            <a:ext cx="847716" cy="9208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979" y="1578971"/>
            <a:ext cx="847716" cy="9208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756" y="1578971"/>
            <a:ext cx="847716" cy="9208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33" y="1578971"/>
            <a:ext cx="847716" cy="9208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308" y="1578971"/>
            <a:ext cx="847716" cy="9208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569" y="3424578"/>
            <a:ext cx="3779472" cy="147033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641531" y="2767101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How many cans of pop?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83300" y="931712"/>
            <a:ext cx="661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12216" y="2767101"/>
            <a:ext cx="661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12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6035" y="350858"/>
            <a:ext cx="747045" cy="747045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7018554" y="493547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338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D7E005A2-4316-5947-9088-4FECDE274E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3978" y="0"/>
            <a:ext cx="9124043" cy="6860534"/>
          </a:xfrm>
        </p:spPr>
      </p:pic>
    </p:spTree>
    <p:extLst>
      <p:ext uri="{BB962C8B-B14F-4D97-AF65-F5344CB8AC3E}">
        <p14:creationId xmlns:p14="http://schemas.microsoft.com/office/powerpoint/2010/main" val="2640297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8551" y="564865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Let’s count backwards in 2s!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848" y="1523105"/>
            <a:ext cx="993756" cy="8961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016" y="1523105"/>
            <a:ext cx="993756" cy="89615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00" y="1523105"/>
            <a:ext cx="993756" cy="8961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184" y="1523105"/>
            <a:ext cx="993756" cy="8961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68" y="1523104"/>
            <a:ext cx="993756" cy="8961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932" y="1523105"/>
            <a:ext cx="993756" cy="89615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039457" y="2697040"/>
            <a:ext cx="7829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were 12 boxes of juice. 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After playtime the children were thirsty.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848" y="4574673"/>
            <a:ext cx="7372158" cy="1175457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2470434" y="5157948"/>
            <a:ext cx="432000" cy="432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3053433" y="5157948"/>
            <a:ext cx="432000" cy="432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3636432" y="5157948"/>
            <a:ext cx="432000" cy="432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4219431" y="5157948"/>
            <a:ext cx="432000" cy="432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4802430" y="5157948"/>
            <a:ext cx="432000" cy="432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5385429" y="5157948"/>
            <a:ext cx="432000" cy="432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5968429" y="5157948"/>
            <a:ext cx="432000" cy="432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283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04" y="1406871"/>
            <a:ext cx="5182049" cy="52186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08205" y="1417580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215606" y="4014788"/>
            <a:ext cx="5298825" cy="2582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836857" y="1427627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860475" y="1427627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894161" y="1427627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926695" y="1427627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808205" y="1939941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834340" y="1940278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875728" y="1939941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898347" y="1939941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937196" y="1933502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803437" y="2427238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832089" y="2437285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855707" y="2437285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889393" y="2437285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7921927" y="2437285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803437" y="2949599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829572" y="2949936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5870960" y="2949599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6893579" y="2949599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7932428" y="2943160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3810722" y="3474449"/>
            <a:ext cx="505151" cy="518911"/>
          </a:xfrm>
          <a:prstGeom prst="rect">
            <a:avLst/>
          </a:prstGeom>
          <a:solidFill>
            <a:srgbClr val="FF00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836857" y="3474786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5878245" y="3474449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6900864" y="3474449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7939713" y="3468010"/>
            <a:ext cx="505151" cy="518911"/>
          </a:xfrm>
          <a:prstGeom prst="rect">
            <a:avLst/>
          </a:prstGeom>
          <a:solidFill>
            <a:srgbClr val="FF00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3284703" y="4950222"/>
          <a:ext cx="5134576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822">
                  <a:extLst>
                    <a:ext uri="{9D8B030D-6E8A-4147-A177-3AD203B41FA5}">
                      <a16:colId xmlns:a16="http://schemas.microsoft.com/office/drawing/2014/main" val="292207331"/>
                    </a:ext>
                  </a:extLst>
                </a:gridCol>
                <a:gridCol w="641822">
                  <a:extLst>
                    <a:ext uri="{9D8B030D-6E8A-4147-A177-3AD203B41FA5}">
                      <a16:colId xmlns:a16="http://schemas.microsoft.com/office/drawing/2014/main" val="76412928"/>
                    </a:ext>
                  </a:extLst>
                </a:gridCol>
                <a:gridCol w="641822">
                  <a:extLst>
                    <a:ext uri="{9D8B030D-6E8A-4147-A177-3AD203B41FA5}">
                      <a16:colId xmlns:a16="http://schemas.microsoft.com/office/drawing/2014/main" val="1252832007"/>
                    </a:ext>
                  </a:extLst>
                </a:gridCol>
                <a:gridCol w="641822">
                  <a:extLst>
                    <a:ext uri="{9D8B030D-6E8A-4147-A177-3AD203B41FA5}">
                      <a16:colId xmlns:a16="http://schemas.microsoft.com/office/drawing/2014/main" val="952061380"/>
                    </a:ext>
                  </a:extLst>
                </a:gridCol>
                <a:gridCol w="641822">
                  <a:extLst>
                    <a:ext uri="{9D8B030D-6E8A-4147-A177-3AD203B41FA5}">
                      <a16:colId xmlns:a16="http://schemas.microsoft.com/office/drawing/2014/main" val="3686423306"/>
                    </a:ext>
                  </a:extLst>
                </a:gridCol>
                <a:gridCol w="641822">
                  <a:extLst>
                    <a:ext uri="{9D8B030D-6E8A-4147-A177-3AD203B41FA5}">
                      <a16:colId xmlns:a16="http://schemas.microsoft.com/office/drawing/2014/main" val="3824829607"/>
                    </a:ext>
                  </a:extLst>
                </a:gridCol>
                <a:gridCol w="641822">
                  <a:extLst>
                    <a:ext uri="{9D8B030D-6E8A-4147-A177-3AD203B41FA5}">
                      <a16:colId xmlns:a16="http://schemas.microsoft.com/office/drawing/2014/main" val="822899210"/>
                    </a:ext>
                  </a:extLst>
                </a:gridCol>
                <a:gridCol w="641822">
                  <a:extLst>
                    <a:ext uri="{9D8B030D-6E8A-4147-A177-3AD203B41FA5}">
                      <a16:colId xmlns:a16="http://schemas.microsoft.com/office/drawing/2014/main" val="2811174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7866355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582710" y="4093231"/>
            <a:ext cx="4726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What is missing?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284703" y="5807141"/>
          <a:ext cx="5134576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822">
                  <a:extLst>
                    <a:ext uri="{9D8B030D-6E8A-4147-A177-3AD203B41FA5}">
                      <a16:colId xmlns:a16="http://schemas.microsoft.com/office/drawing/2014/main" val="292207331"/>
                    </a:ext>
                  </a:extLst>
                </a:gridCol>
                <a:gridCol w="641822">
                  <a:extLst>
                    <a:ext uri="{9D8B030D-6E8A-4147-A177-3AD203B41FA5}">
                      <a16:colId xmlns:a16="http://schemas.microsoft.com/office/drawing/2014/main" val="76412928"/>
                    </a:ext>
                  </a:extLst>
                </a:gridCol>
                <a:gridCol w="641822">
                  <a:extLst>
                    <a:ext uri="{9D8B030D-6E8A-4147-A177-3AD203B41FA5}">
                      <a16:colId xmlns:a16="http://schemas.microsoft.com/office/drawing/2014/main" val="1252832007"/>
                    </a:ext>
                  </a:extLst>
                </a:gridCol>
                <a:gridCol w="641822">
                  <a:extLst>
                    <a:ext uri="{9D8B030D-6E8A-4147-A177-3AD203B41FA5}">
                      <a16:colId xmlns:a16="http://schemas.microsoft.com/office/drawing/2014/main" val="952061380"/>
                    </a:ext>
                  </a:extLst>
                </a:gridCol>
                <a:gridCol w="641822">
                  <a:extLst>
                    <a:ext uri="{9D8B030D-6E8A-4147-A177-3AD203B41FA5}">
                      <a16:colId xmlns:a16="http://schemas.microsoft.com/office/drawing/2014/main" val="3686423306"/>
                    </a:ext>
                  </a:extLst>
                </a:gridCol>
                <a:gridCol w="641822">
                  <a:extLst>
                    <a:ext uri="{9D8B030D-6E8A-4147-A177-3AD203B41FA5}">
                      <a16:colId xmlns:a16="http://schemas.microsoft.com/office/drawing/2014/main" val="3824829607"/>
                    </a:ext>
                  </a:extLst>
                </a:gridCol>
                <a:gridCol w="641822">
                  <a:extLst>
                    <a:ext uri="{9D8B030D-6E8A-4147-A177-3AD203B41FA5}">
                      <a16:colId xmlns:a16="http://schemas.microsoft.com/office/drawing/2014/main" val="822899210"/>
                    </a:ext>
                  </a:extLst>
                </a:gridCol>
                <a:gridCol w="641822">
                  <a:extLst>
                    <a:ext uri="{9D8B030D-6E8A-4147-A177-3AD203B41FA5}">
                      <a16:colId xmlns:a16="http://schemas.microsoft.com/office/drawing/2014/main" val="2811174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786635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8049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712F9880-D19A-254F-A5CE-B227FDACF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7650" y="0"/>
            <a:ext cx="9156700" cy="6861670"/>
          </a:xfrm>
        </p:spPr>
      </p:pic>
    </p:spTree>
    <p:extLst>
      <p:ext uri="{BB962C8B-B14F-4D97-AF65-F5344CB8AC3E}">
        <p14:creationId xmlns:p14="http://schemas.microsoft.com/office/powerpoint/2010/main" val="568618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53BAF88A-EEDB-F048-B46B-A8BF7F0A1A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9804" y="0"/>
            <a:ext cx="9892392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793CC24-E1FF-D743-8F4D-D8935C57FEF0}"/>
              </a:ext>
            </a:extLst>
          </p:cNvPr>
          <p:cNvSpPr/>
          <p:nvPr/>
        </p:nvSpPr>
        <p:spPr>
          <a:xfrm>
            <a:off x="5718412" y="2320119"/>
            <a:ext cx="491319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4F2F68-1D07-AA4E-9805-EB4BE1B9FA12}"/>
              </a:ext>
            </a:extLst>
          </p:cNvPr>
          <p:cNvSpPr/>
          <p:nvPr/>
        </p:nvSpPr>
        <p:spPr>
          <a:xfrm>
            <a:off x="6716973" y="3429000"/>
            <a:ext cx="491319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6B6392-64E9-6F43-97ED-F52A81D6BCAB}"/>
              </a:ext>
            </a:extLst>
          </p:cNvPr>
          <p:cNvSpPr/>
          <p:nvPr/>
        </p:nvSpPr>
        <p:spPr>
          <a:xfrm>
            <a:off x="6321188" y="4178489"/>
            <a:ext cx="491319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148DB3-C246-8445-ABC3-D281726A64EA}"/>
              </a:ext>
            </a:extLst>
          </p:cNvPr>
          <p:cNvSpPr/>
          <p:nvPr/>
        </p:nvSpPr>
        <p:spPr>
          <a:xfrm>
            <a:off x="6807958" y="4987119"/>
            <a:ext cx="491319" cy="46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2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361E5-BC4F-304E-9244-B91C1D23B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26329"/>
            <a:ext cx="10515600" cy="605341"/>
          </a:xfrm>
        </p:spPr>
        <p:txBody>
          <a:bodyPr/>
          <a:lstStyle/>
          <a:p>
            <a:pPr marL="0" indent="0" algn="ctr">
              <a:buNone/>
            </a:pPr>
            <a:r>
              <a:rPr lang="en-GB" u="sng" dirty="0">
                <a:latin typeface="Comic Sans MS" panose="030F0902030302020204" pitchFamily="66" charset="0"/>
                <a:hlinkClick r:id="rId2"/>
              </a:rPr>
              <a:t>https://www.youtube.com/watch?v=OCxvNtrcDIs</a:t>
            </a:r>
            <a:r>
              <a:rPr lang="en-GB" dirty="0">
                <a:effectLst/>
                <a:latin typeface="Comic Sans MS" panose="030F0902030302020204" pitchFamily="66" charset="0"/>
              </a:rPr>
              <a:t> </a:t>
            </a:r>
            <a:endParaRPr lang="en-US" dirty="0">
              <a:latin typeface="Comic Sans MS" panose="030F09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86ECCB-917F-2445-BC2F-BBCCEDFA8D57}"/>
              </a:ext>
            </a:extLst>
          </p:cNvPr>
          <p:cNvSpPr txBox="1"/>
          <p:nvPr/>
        </p:nvSpPr>
        <p:spPr>
          <a:xfrm>
            <a:off x="3163229" y="845756"/>
            <a:ext cx="5865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mic Sans MS" panose="030F0902030302020204" pitchFamily="66" charset="0"/>
              </a:rPr>
              <a:t>Let’s learn to count in twos!</a:t>
            </a:r>
          </a:p>
        </p:txBody>
      </p:sp>
    </p:spTree>
    <p:extLst>
      <p:ext uri="{BB962C8B-B14F-4D97-AF65-F5344CB8AC3E}">
        <p14:creationId xmlns:p14="http://schemas.microsoft.com/office/powerpoint/2010/main" val="30286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6253" y="334777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How many ducks?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6130" y="3458747"/>
            <a:ext cx="641229" cy="6412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6271" y="3591529"/>
            <a:ext cx="641229" cy="6412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0329" y="3057231"/>
            <a:ext cx="641229" cy="6412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4519" y="2131306"/>
            <a:ext cx="641229" cy="6412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8080" y="3118268"/>
            <a:ext cx="641229" cy="6412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4111" y="925954"/>
            <a:ext cx="641229" cy="6412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5123" y="1398969"/>
            <a:ext cx="641229" cy="6412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50312" y="2416002"/>
            <a:ext cx="641229" cy="6412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029" y="802780"/>
            <a:ext cx="1924236" cy="435705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79623" y="5167968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There are 8 ducks.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6200" y="3620533"/>
            <a:ext cx="1375243" cy="1695927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4299038" y="3030289"/>
            <a:ext cx="2577012" cy="988567"/>
          </a:xfrm>
          <a:prstGeom prst="wedgeRoundRectCallout">
            <a:avLst>
              <a:gd name="adj1" fmla="val -62363"/>
              <a:gd name="adj2" fmla="val 6996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4262091" y="3043082"/>
            <a:ext cx="2737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Now I can count by 2s!</a:t>
            </a: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2 , 4 , 6 , 8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026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76 -0.24097 L 0.29362 0.0006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9" y="1208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1042 L 0.26771 -0.011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4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1041 L 0.37239 -0.0518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7" y="-208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2.59259E-6 L 0.23724 -0.037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28" y="-187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1458 L 0.17396 -0.0594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224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32 -0.10949 L 0.28307 0.0196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645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16 -0.11365 L 0.34297 -0.0534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300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0.26432 -0.0810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6" y="-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2C86DB-9C49-E64B-BAB5-9CF09B838544}"/>
              </a:ext>
            </a:extLst>
          </p:cNvPr>
          <p:cNvSpPr txBox="1"/>
          <p:nvPr/>
        </p:nvSpPr>
        <p:spPr>
          <a:xfrm>
            <a:off x="1455234" y="218767"/>
            <a:ext cx="9577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latin typeface="Comic Sans MS" panose="030F0902030302020204" pitchFamily="66" charset="0"/>
            </a:endParaRPr>
          </a:p>
          <a:p>
            <a:pPr algn="ctr"/>
            <a:r>
              <a:rPr lang="en-US" sz="3600" b="1" dirty="0">
                <a:latin typeface="Comic Sans MS" panose="030F0902030302020204" pitchFamily="66" charset="0"/>
              </a:rPr>
              <a:t>How many clouds are in each group? Why?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606C8131-872C-2441-8645-40EF753E8588}"/>
              </a:ext>
            </a:extLst>
          </p:cNvPr>
          <p:cNvSpPr/>
          <p:nvPr/>
        </p:nvSpPr>
        <p:spPr>
          <a:xfrm>
            <a:off x="1958897" y="2469994"/>
            <a:ext cx="1449658" cy="959005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781D4EF7-44F6-BC41-A980-736F0B3F3906}"/>
              </a:ext>
            </a:extLst>
          </p:cNvPr>
          <p:cNvSpPr/>
          <p:nvPr/>
        </p:nvSpPr>
        <p:spPr>
          <a:xfrm>
            <a:off x="1958897" y="3684798"/>
            <a:ext cx="1449658" cy="959005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783B2984-1FA5-6E4A-BD04-88023EA1F172}"/>
              </a:ext>
            </a:extLst>
          </p:cNvPr>
          <p:cNvSpPr/>
          <p:nvPr/>
        </p:nvSpPr>
        <p:spPr>
          <a:xfrm>
            <a:off x="4441902" y="2475568"/>
            <a:ext cx="1449658" cy="959005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D671D643-CE40-F842-92C8-B7F4B4B83754}"/>
              </a:ext>
            </a:extLst>
          </p:cNvPr>
          <p:cNvSpPr/>
          <p:nvPr/>
        </p:nvSpPr>
        <p:spPr>
          <a:xfrm>
            <a:off x="4441902" y="3684798"/>
            <a:ext cx="1449658" cy="959005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83F44D75-2293-D940-B2DC-0A181D37FF42}"/>
              </a:ext>
            </a:extLst>
          </p:cNvPr>
          <p:cNvSpPr/>
          <p:nvPr/>
        </p:nvSpPr>
        <p:spPr>
          <a:xfrm>
            <a:off x="7025268" y="2469994"/>
            <a:ext cx="1449658" cy="959005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70ABD763-F9C1-6A40-9ECD-AE903810433F}"/>
              </a:ext>
            </a:extLst>
          </p:cNvPr>
          <p:cNvSpPr/>
          <p:nvPr/>
        </p:nvSpPr>
        <p:spPr>
          <a:xfrm>
            <a:off x="7025268" y="3684798"/>
            <a:ext cx="1449658" cy="959005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71D34D70-A15F-8847-82D4-A76AFD426299}"/>
              </a:ext>
            </a:extLst>
          </p:cNvPr>
          <p:cNvSpPr/>
          <p:nvPr/>
        </p:nvSpPr>
        <p:spPr>
          <a:xfrm>
            <a:off x="9508273" y="2469994"/>
            <a:ext cx="1449658" cy="959005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22E3FDD6-6D54-944F-A73C-BF7C00F62013}"/>
              </a:ext>
            </a:extLst>
          </p:cNvPr>
          <p:cNvSpPr/>
          <p:nvPr/>
        </p:nvSpPr>
        <p:spPr>
          <a:xfrm>
            <a:off x="9508273" y="3684799"/>
            <a:ext cx="1449658" cy="959005"/>
          </a:xfrm>
          <a:prstGeom prst="cloud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AAB8B507-F216-9A4C-A9D5-5303B3CAA055}"/>
              </a:ext>
            </a:extLst>
          </p:cNvPr>
          <p:cNvSpPr/>
          <p:nvPr/>
        </p:nvSpPr>
        <p:spPr>
          <a:xfrm>
            <a:off x="1455234" y="1958394"/>
            <a:ext cx="2520175" cy="305543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AA04F7D5-F2FB-B546-84C0-87985D54538F}"/>
              </a:ext>
            </a:extLst>
          </p:cNvPr>
          <p:cNvSpPr/>
          <p:nvPr/>
        </p:nvSpPr>
        <p:spPr>
          <a:xfrm>
            <a:off x="3975409" y="1958394"/>
            <a:ext cx="2520175" cy="305543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B18BC3D8-DB89-6640-98A3-C222A3BD6869}"/>
              </a:ext>
            </a:extLst>
          </p:cNvPr>
          <p:cNvSpPr/>
          <p:nvPr/>
        </p:nvSpPr>
        <p:spPr>
          <a:xfrm>
            <a:off x="6495584" y="1958394"/>
            <a:ext cx="2520175" cy="305543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AC07B647-8B58-4A4E-BD07-DB47EBF9BCF2}"/>
              </a:ext>
            </a:extLst>
          </p:cNvPr>
          <p:cNvSpPr/>
          <p:nvPr/>
        </p:nvSpPr>
        <p:spPr>
          <a:xfrm>
            <a:off x="9015759" y="1958394"/>
            <a:ext cx="2520175" cy="305543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D149BF-FCE8-5647-AE68-BCC085D4B353}"/>
              </a:ext>
            </a:extLst>
          </p:cNvPr>
          <p:cNvSpPr txBox="1"/>
          <p:nvPr/>
        </p:nvSpPr>
        <p:spPr>
          <a:xfrm>
            <a:off x="2115014" y="5269627"/>
            <a:ext cx="1200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14BD69-20B4-B248-8274-29B50FD5B596}"/>
              </a:ext>
            </a:extLst>
          </p:cNvPr>
          <p:cNvSpPr txBox="1"/>
          <p:nvPr/>
        </p:nvSpPr>
        <p:spPr>
          <a:xfrm>
            <a:off x="4566424" y="5264052"/>
            <a:ext cx="1200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omic Sans MS" panose="030F0902030302020204" pitchFamily="66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101729-BE65-EB49-BBDE-D3BE4D447B7C}"/>
              </a:ext>
            </a:extLst>
          </p:cNvPr>
          <p:cNvSpPr txBox="1"/>
          <p:nvPr/>
        </p:nvSpPr>
        <p:spPr>
          <a:xfrm>
            <a:off x="7149790" y="5264053"/>
            <a:ext cx="1200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31F4D6-BB01-334C-9DBE-E76BC54067F8}"/>
              </a:ext>
            </a:extLst>
          </p:cNvPr>
          <p:cNvSpPr txBox="1"/>
          <p:nvPr/>
        </p:nvSpPr>
        <p:spPr>
          <a:xfrm>
            <a:off x="9705277" y="5264052"/>
            <a:ext cx="1200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omic Sans MS" panose="030F0902030302020204" pitchFamily="66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0056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6253" y="334777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How many counters?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548" y="3496649"/>
            <a:ext cx="2055098" cy="9040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1974" y="3496649"/>
            <a:ext cx="2055098" cy="9040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71815" y="1114152"/>
            <a:ext cx="907713" cy="20553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4633" y="3503913"/>
            <a:ext cx="2022074" cy="8895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2060" y="1697047"/>
            <a:ext cx="2022074" cy="8895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8486" y="1697047"/>
            <a:ext cx="2022074" cy="88954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295149" y="2595678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92179" y="2595678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89209" y="2586595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95149" y="4525949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92179" y="4525949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89209" y="4516866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442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5433AB26-6E88-5B42-AC08-78CCF831C5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3439" y="0"/>
            <a:ext cx="9045121" cy="6859411"/>
          </a:xfrm>
        </p:spPr>
      </p:pic>
    </p:spTree>
    <p:extLst>
      <p:ext uri="{BB962C8B-B14F-4D97-AF65-F5344CB8AC3E}">
        <p14:creationId xmlns:p14="http://schemas.microsoft.com/office/powerpoint/2010/main" val="4240756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035" y="569226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18554" y="711915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04" y="1406871"/>
            <a:ext cx="5182049" cy="52186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08205" y="1417580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285922" y="2466110"/>
            <a:ext cx="7256784" cy="4159389"/>
          </a:xfrm>
          <a:prstGeom prst="rect">
            <a:avLst/>
          </a:prstGeom>
          <a:solidFill>
            <a:srgbClr val="FFFFFF"/>
          </a:solidFill>
          <a:ln>
            <a:solidFill>
              <a:srgbClr val="7A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21" y="2872991"/>
            <a:ext cx="726769" cy="7427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36857" y="1427627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860475" y="1427627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894161" y="1427627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926695" y="1427627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808205" y="1939941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834340" y="1940278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875728" y="1939941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898347" y="1939941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7937196" y="1933502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351" y="3811644"/>
            <a:ext cx="726769" cy="7427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18" y="3278938"/>
            <a:ext cx="726769" cy="7427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44" y="3819303"/>
            <a:ext cx="726769" cy="7427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996" y="3278938"/>
            <a:ext cx="726769" cy="7427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034" y="3847960"/>
            <a:ext cx="726769" cy="7427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853" y="3247093"/>
            <a:ext cx="726769" cy="7427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678" y="3819302"/>
            <a:ext cx="726769" cy="7427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74" y="3221920"/>
            <a:ext cx="726769" cy="7427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937" y="3964687"/>
            <a:ext cx="726769" cy="74276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60490" y="2594832"/>
            <a:ext cx="3866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How many gloves?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07875" y="5085751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There are 20 gloves.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029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035" y="569226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18554" y="711915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813" y="4152765"/>
            <a:ext cx="7587125" cy="1209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3495" y="1492996"/>
            <a:ext cx="1076325" cy="971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1368" y="1492996"/>
            <a:ext cx="1076325" cy="971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241" y="1492996"/>
            <a:ext cx="1076325" cy="971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7115" y="1492996"/>
            <a:ext cx="1076325" cy="971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547" y="3184859"/>
            <a:ext cx="1076325" cy="97155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705997" y="4761357"/>
            <a:ext cx="468000" cy="468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307892" y="4761357"/>
            <a:ext cx="468000" cy="468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9312" y="3184859"/>
            <a:ext cx="1076325" cy="97155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5909787" y="4761357"/>
            <a:ext cx="468000" cy="468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077" y="3184859"/>
            <a:ext cx="1076325" cy="97155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6511682" y="4761357"/>
            <a:ext cx="468000" cy="468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4842" y="3184859"/>
            <a:ext cx="1076325" cy="97155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7113577" y="4761357"/>
            <a:ext cx="468000" cy="468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7607" y="3184859"/>
            <a:ext cx="1076325" cy="97155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7715472" y="4761357"/>
            <a:ext cx="468000" cy="468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0373" y="3184859"/>
            <a:ext cx="1076325" cy="971550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8317368" y="4761357"/>
            <a:ext cx="468000" cy="468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2104333" y="2454672"/>
            <a:ext cx="7322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Can you count in 2s starting at 8?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89917" y="5362498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There are 20 eyes!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208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3.6|5.6|1.6|1.4|1.4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8|3.9|2|2.1|2.3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17.1|2|1.8|1.8|1.6|1.7|1.7|2|1.9|2.4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7.4|3|2|2|1.9|1.8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5|3.8|2.1|15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10.6|4.9|4.6|7.6|1.1|1.5|0.8|1.4|0.8|1.3|0.8|1.4|0.8|1.4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5.4|5.3|4.7|1.4|3.2|4.3|1.3|2|4.3|2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159</Words>
  <Application>Microsoft Macintosh PowerPoint</Application>
  <PresentationFormat>Widescreen</PresentationFormat>
  <Paragraphs>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Office Theme</vt:lpstr>
      <vt:lpstr>16.03.22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Harden Georgina Bryony</dc:creator>
  <cp:lastModifiedBy>Harden Georgina Bryony</cp:lastModifiedBy>
  <cp:revision>3</cp:revision>
  <dcterms:created xsi:type="dcterms:W3CDTF">2022-03-13T15:19:20Z</dcterms:created>
  <dcterms:modified xsi:type="dcterms:W3CDTF">2022-03-13T15:40:32Z</dcterms:modified>
</cp:coreProperties>
</file>